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20"/>
  </p:notesMasterIdLst>
  <p:sldIdLst>
    <p:sldId id="308" r:id="rId2"/>
    <p:sldId id="355" r:id="rId3"/>
    <p:sldId id="466" r:id="rId4"/>
    <p:sldId id="467" r:id="rId5"/>
    <p:sldId id="468" r:id="rId6"/>
    <p:sldId id="470" r:id="rId7"/>
    <p:sldId id="280" r:id="rId8"/>
    <p:sldId id="455" r:id="rId9"/>
    <p:sldId id="463" r:id="rId10"/>
    <p:sldId id="444" r:id="rId11"/>
    <p:sldId id="446" r:id="rId12"/>
    <p:sldId id="456" r:id="rId13"/>
    <p:sldId id="459" r:id="rId14"/>
    <p:sldId id="447" r:id="rId15"/>
    <p:sldId id="450" r:id="rId16"/>
    <p:sldId id="465" r:id="rId17"/>
    <p:sldId id="464" r:id="rId18"/>
    <p:sldId id="469" r:id="rId1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240" autoAdjust="0"/>
    <p:restoredTop sz="94660"/>
  </p:normalViewPr>
  <p:slideViewPr>
    <p:cSldViewPr>
      <p:cViewPr varScale="1">
        <p:scale>
          <a:sx n="88" d="100"/>
          <a:sy n="88" d="100"/>
        </p:scale>
        <p:origin x="104" y="88"/>
      </p:cViewPr>
      <p:guideLst/>
    </p:cSldViewPr>
  </p:slideViewPr>
  <p:notesTextViewPr>
    <p:cViewPr>
      <p:scale>
        <a:sx n="1" d="1"/>
        <a:sy n="1" d="1"/>
      </p:scale>
      <p:origin x="0" y="0"/>
    </p:cViewPr>
  </p:notesTextViewPr>
  <p:sorterViewPr>
    <p:cViewPr>
      <p:scale>
        <a:sx n="100" d="100"/>
        <a:sy n="100" d="100"/>
      </p:scale>
      <p:origin x="0" y="-555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_rels/data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diagrams/_rels/drawing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649D83-EB4B-4507-AC64-43F161FA21CA}"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19983EB0-D661-429F-AE86-75F43DADDFC1}">
      <dgm:prSet/>
      <dgm:spPr/>
      <dgm:t>
        <a:bodyPr/>
        <a:lstStyle/>
        <a:p>
          <a:r>
            <a:rPr lang="en-US" dirty="0"/>
            <a:t>9.1 million age eligible voters</a:t>
          </a:r>
        </a:p>
      </dgm:t>
    </dgm:pt>
    <dgm:pt modelId="{5093D03D-AE02-41DF-AB64-400C16A9B3A9}" type="parTrans" cxnId="{C144F2FF-30B1-45C7-8EE1-6787B615F72C}">
      <dgm:prSet/>
      <dgm:spPr/>
      <dgm:t>
        <a:bodyPr/>
        <a:lstStyle/>
        <a:p>
          <a:endParaRPr lang="en-US"/>
        </a:p>
      </dgm:t>
    </dgm:pt>
    <dgm:pt modelId="{282785A4-B472-4D3E-9B53-448B068C00FE}" type="sibTrans" cxnId="{C144F2FF-30B1-45C7-8EE1-6787B615F72C}">
      <dgm:prSet/>
      <dgm:spPr/>
      <dgm:t>
        <a:bodyPr/>
        <a:lstStyle/>
        <a:p>
          <a:endParaRPr lang="en-US"/>
        </a:p>
      </dgm:t>
    </dgm:pt>
    <dgm:pt modelId="{2E5226E4-239B-46D9-9999-2C1184991A06}">
      <dgm:prSet/>
      <dgm:spPr/>
      <dgm:t>
        <a:bodyPr/>
        <a:lstStyle/>
        <a:p>
          <a:r>
            <a:rPr lang="en-US" dirty="0"/>
            <a:t>5.4 million Voters</a:t>
          </a:r>
        </a:p>
      </dgm:t>
    </dgm:pt>
    <dgm:pt modelId="{211EDEF9-6C9C-4F23-A0A3-A383C3C39B1A}" type="parTrans" cxnId="{BE5A4609-EAAB-45E7-8DFB-8550BA8D3921}">
      <dgm:prSet/>
      <dgm:spPr/>
      <dgm:t>
        <a:bodyPr/>
        <a:lstStyle/>
        <a:p>
          <a:endParaRPr lang="en-US"/>
        </a:p>
      </dgm:t>
    </dgm:pt>
    <dgm:pt modelId="{A327F4D7-949C-40CD-9F16-9C90FF0D4D66}" type="sibTrans" cxnId="{BE5A4609-EAAB-45E7-8DFB-8550BA8D3921}">
      <dgm:prSet/>
      <dgm:spPr/>
      <dgm:t>
        <a:bodyPr/>
        <a:lstStyle/>
        <a:p>
          <a:endParaRPr lang="en-US"/>
        </a:p>
      </dgm:t>
    </dgm:pt>
    <dgm:pt modelId="{EFDF26F5-B6D0-40F7-9C00-D1DD2FA58905}">
      <dgm:prSet/>
      <dgm:spPr/>
      <dgm:t>
        <a:bodyPr/>
        <a:lstStyle/>
        <a:p>
          <a:r>
            <a:rPr lang="en-US" dirty="0"/>
            <a:t>2.8 million unregistered/dropped</a:t>
          </a:r>
        </a:p>
      </dgm:t>
    </dgm:pt>
    <dgm:pt modelId="{4A7BA7AF-4DD1-4E7E-8A89-C613F89B02A8}" type="parTrans" cxnId="{B0DE9A44-AFDA-4416-976F-2C5791BCC7DD}">
      <dgm:prSet/>
      <dgm:spPr/>
      <dgm:t>
        <a:bodyPr/>
        <a:lstStyle/>
        <a:p>
          <a:endParaRPr lang="en-US"/>
        </a:p>
      </dgm:t>
    </dgm:pt>
    <dgm:pt modelId="{0DD57CA7-05E8-45E6-84E2-EBA212121962}" type="sibTrans" cxnId="{B0DE9A44-AFDA-4416-976F-2C5791BCC7DD}">
      <dgm:prSet/>
      <dgm:spPr/>
      <dgm:t>
        <a:bodyPr/>
        <a:lstStyle/>
        <a:p>
          <a:endParaRPr lang="en-US"/>
        </a:p>
      </dgm:t>
    </dgm:pt>
    <dgm:pt modelId="{FC25933D-EE8A-4BB0-AF9E-2B77B2628A19}" type="pres">
      <dgm:prSet presAssocID="{13649D83-EB4B-4507-AC64-43F161FA21CA}" presName="vert0" presStyleCnt="0">
        <dgm:presLayoutVars>
          <dgm:dir/>
          <dgm:animOne val="branch"/>
          <dgm:animLvl val="lvl"/>
        </dgm:presLayoutVars>
      </dgm:prSet>
      <dgm:spPr/>
    </dgm:pt>
    <dgm:pt modelId="{A1A52575-FA8E-47C0-83CD-4B6C214B6587}" type="pres">
      <dgm:prSet presAssocID="{19983EB0-D661-429F-AE86-75F43DADDFC1}" presName="thickLine" presStyleLbl="alignNode1" presStyleIdx="0" presStyleCnt="3"/>
      <dgm:spPr/>
    </dgm:pt>
    <dgm:pt modelId="{8FA5EF42-82E4-4DD7-9124-09416254B382}" type="pres">
      <dgm:prSet presAssocID="{19983EB0-D661-429F-AE86-75F43DADDFC1}" presName="horz1" presStyleCnt="0"/>
      <dgm:spPr/>
    </dgm:pt>
    <dgm:pt modelId="{3F557EE8-3446-4665-8B46-FCA2544A6817}" type="pres">
      <dgm:prSet presAssocID="{19983EB0-D661-429F-AE86-75F43DADDFC1}" presName="tx1" presStyleLbl="revTx" presStyleIdx="0" presStyleCnt="3"/>
      <dgm:spPr/>
    </dgm:pt>
    <dgm:pt modelId="{18604F21-098F-40D0-B96A-0EDF3F22A111}" type="pres">
      <dgm:prSet presAssocID="{19983EB0-D661-429F-AE86-75F43DADDFC1}" presName="vert1" presStyleCnt="0"/>
      <dgm:spPr/>
    </dgm:pt>
    <dgm:pt modelId="{3CB770B2-4AB4-4BBE-A524-FA1224A9D4F4}" type="pres">
      <dgm:prSet presAssocID="{2E5226E4-239B-46D9-9999-2C1184991A06}" presName="thickLine" presStyleLbl="alignNode1" presStyleIdx="1" presStyleCnt="3"/>
      <dgm:spPr/>
    </dgm:pt>
    <dgm:pt modelId="{86CCD6E6-8272-40E6-A39E-3757F906169C}" type="pres">
      <dgm:prSet presAssocID="{2E5226E4-239B-46D9-9999-2C1184991A06}" presName="horz1" presStyleCnt="0"/>
      <dgm:spPr/>
    </dgm:pt>
    <dgm:pt modelId="{2F88FCD3-4056-4EB7-9EF9-273E13B045FE}" type="pres">
      <dgm:prSet presAssocID="{2E5226E4-239B-46D9-9999-2C1184991A06}" presName="tx1" presStyleLbl="revTx" presStyleIdx="1" presStyleCnt="3"/>
      <dgm:spPr/>
    </dgm:pt>
    <dgm:pt modelId="{6026C7FF-6E06-4E20-8A32-FE1042D27028}" type="pres">
      <dgm:prSet presAssocID="{2E5226E4-239B-46D9-9999-2C1184991A06}" presName="vert1" presStyleCnt="0"/>
      <dgm:spPr/>
    </dgm:pt>
    <dgm:pt modelId="{9FA291D2-1088-41C1-888B-7D6BF63BDDDD}" type="pres">
      <dgm:prSet presAssocID="{EFDF26F5-B6D0-40F7-9C00-D1DD2FA58905}" presName="thickLine" presStyleLbl="alignNode1" presStyleIdx="2" presStyleCnt="3"/>
      <dgm:spPr/>
    </dgm:pt>
    <dgm:pt modelId="{CF853678-58EF-4EDD-9273-D90C0EBEB7EB}" type="pres">
      <dgm:prSet presAssocID="{EFDF26F5-B6D0-40F7-9C00-D1DD2FA58905}" presName="horz1" presStyleCnt="0"/>
      <dgm:spPr/>
    </dgm:pt>
    <dgm:pt modelId="{4C9165DA-9CF5-4028-AFD2-689EECABE6D5}" type="pres">
      <dgm:prSet presAssocID="{EFDF26F5-B6D0-40F7-9C00-D1DD2FA58905}" presName="tx1" presStyleLbl="revTx" presStyleIdx="2" presStyleCnt="3"/>
      <dgm:spPr/>
    </dgm:pt>
    <dgm:pt modelId="{F8BCDD3C-0849-4C65-827E-4C3F095B93AF}" type="pres">
      <dgm:prSet presAssocID="{EFDF26F5-B6D0-40F7-9C00-D1DD2FA58905}" presName="vert1" presStyleCnt="0"/>
      <dgm:spPr/>
    </dgm:pt>
  </dgm:ptLst>
  <dgm:cxnLst>
    <dgm:cxn modelId="{BE5A4609-EAAB-45E7-8DFB-8550BA8D3921}" srcId="{13649D83-EB4B-4507-AC64-43F161FA21CA}" destId="{2E5226E4-239B-46D9-9999-2C1184991A06}" srcOrd="1" destOrd="0" parTransId="{211EDEF9-6C9C-4F23-A0A3-A383C3C39B1A}" sibTransId="{A327F4D7-949C-40CD-9F16-9C90FF0D4D66}"/>
    <dgm:cxn modelId="{D38C2B19-A6CC-491D-A408-4C96276743A7}" type="presOf" srcId="{2E5226E4-239B-46D9-9999-2C1184991A06}" destId="{2F88FCD3-4056-4EB7-9EF9-273E13B045FE}" srcOrd="0" destOrd="0" presId="urn:microsoft.com/office/officeart/2008/layout/LinedList"/>
    <dgm:cxn modelId="{AD6F4B1B-471E-4C90-B98A-5A7AE6EDAC2C}" type="presOf" srcId="{EFDF26F5-B6D0-40F7-9C00-D1DD2FA58905}" destId="{4C9165DA-9CF5-4028-AFD2-689EECABE6D5}" srcOrd="0" destOrd="0" presId="urn:microsoft.com/office/officeart/2008/layout/LinedList"/>
    <dgm:cxn modelId="{5A2BD55E-2887-45DD-B033-9BC4BF064DC2}" type="presOf" srcId="{19983EB0-D661-429F-AE86-75F43DADDFC1}" destId="{3F557EE8-3446-4665-8B46-FCA2544A6817}" srcOrd="0" destOrd="0" presId="urn:microsoft.com/office/officeart/2008/layout/LinedList"/>
    <dgm:cxn modelId="{B0DE9A44-AFDA-4416-976F-2C5791BCC7DD}" srcId="{13649D83-EB4B-4507-AC64-43F161FA21CA}" destId="{EFDF26F5-B6D0-40F7-9C00-D1DD2FA58905}" srcOrd="2" destOrd="0" parTransId="{4A7BA7AF-4DD1-4E7E-8A89-C613F89B02A8}" sibTransId="{0DD57CA7-05E8-45E6-84E2-EBA212121962}"/>
    <dgm:cxn modelId="{BCF096DF-D3FE-4E0C-A5D1-105BFE0DA018}" type="presOf" srcId="{13649D83-EB4B-4507-AC64-43F161FA21CA}" destId="{FC25933D-EE8A-4BB0-AF9E-2B77B2628A19}" srcOrd="0" destOrd="0" presId="urn:microsoft.com/office/officeart/2008/layout/LinedList"/>
    <dgm:cxn modelId="{C144F2FF-30B1-45C7-8EE1-6787B615F72C}" srcId="{13649D83-EB4B-4507-AC64-43F161FA21CA}" destId="{19983EB0-D661-429F-AE86-75F43DADDFC1}" srcOrd="0" destOrd="0" parTransId="{5093D03D-AE02-41DF-AB64-400C16A9B3A9}" sibTransId="{282785A4-B472-4D3E-9B53-448B068C00FE}"/>
    <dgm:cxn modelId="{AB2C4CF0-9E80-47DE-9BBA-8F859D969D88}" type="presParOf" srcId="{FC25933D-EE8A-4BB0-AF9E-2B77B2628A19}" destId="{A1A52575-FA8E-47C0-83CD-4B6C214B6587}" srcOrd="0" destOrd="0" presId="urn:microsoft.com/office/officeart/2008/layout/LinedList"/>
    <dgm:cxn modelId="{4DC0A79E-0725-452A-A195-E206CA1C5D98}" type="presParOf" srcId="{FC25933D-EE8A-4BB0-AF9E-2B77B2628A19}" destId="{8FA5EF42-82E4-4DD7-9124-09416254B382}" srcOrd="1" destOrd="0" presId="urn:microsoft.com/office/officeart/2008/layout/LinedList"/>
    <dgm:cxn modelId="{747CB35B-962A-42DA-99D3-4DE06C8EBD8B}" type="presParOf" srcId="{8FA5EF42-82E4-4DD7-9124-09416254B382}" destId="{3F557EE8-3446-4665-8B46-FCA2544A6817}" srcOrd="0" destOrd="0" presId="urn:microsoft.com/office/officeart/2008/layout/LinedList"/>
    <dgm:cxn modelId="{425466DD-B1DE-4205-8995-0E7B71CF4C0B}" type="presParOf" srcId="{8FA5EF42-82E4-4DD7-9124-09416254B382}" destId="{18604F21-098F-40D0-B96A-0EDF3F22A111}" srcOrd="1" destOrd="0" presId="urn:microsoft.com/office/officeart/2008/layout/LinedList"/>
    <dgm:cxn modelId="{F1C71161-4FDC-485F-ABFC-E7B5FD425FF8}" type="presParOf" srcId="{FC25933D-EE8A-4BB0-AF9E-2B77B2628A19}" destId="{3CB770B2-4AB4-4BBE-A524-FA1224A9D4F4}" srcOrd="2" destOrd="0" presId="urn:microsoft.com/office/officeart/2008/layout/LinedList"/>
    <dgm:cxn modelId="{E0CD0756-3B27-41A0-A082-81AFA3773CBF}" type="presParOf" srcId="{FC25933D-EE8A-4BB0-AF9E-2B77B2628A19}" destId="{86CCD6E6-8272-40E6-A39E-3757F906169C}" srcOrd="3" destOrd="0" presId="urn:microsoft.com/office/officeart/2008/layout/LinedList"/>
    <dgm:cxn modelId="{E0A3803A-CFE9-42C4-BD0F-C043113968F8}" type="presParOf" srcId="{86CCD6E6-8272-40E6-A39E-3757F906169C}" destId="{2F88FCD3-4056-4EB7-9EF9-273E13B045FE}" srcOrd="0" destOrd="0" presId="urn:microsoft.com/office/officeart/2008/layout/LinedList"/>
    <dgm:cxn modelId="{CEFF67A5-A0D6-4DFB-8F48-4EF8A81EF2D1}" type="presParOf" srcId="{86CCD6E6-8272-40E6-A39E-3757F906169C}" destId="{6026C7FF-6E06-4E20-8A32-FE1042D27028}" srcOrd="1" destOrd="0" presId="urn:microsoft.com/office/officeart/2008/layout/LinedList"/>
    <dgm:cxn modelId="{C1936E4A-BF03-4104-B657-BB08D00F79AC}" type="presParOf" srcId="{FC25933D-EE8A-4BB0-AF9E-2B77B2628A19}" destId="{9FA291D2-1088-41C1-888B-7D6BF63BDDDD}" srcOrd="4" destOrd="0" presId="urn:microsoft.com/office/officeart/2008/layout/LinedList"/>
    <dgm:cxn modelId="{1B72273F-FA89-494F-A705-C005818C3D58}" type="presParOf" srcId="{FC25933D-EE8A-4BB0-AF9E-2B77B2628A19}" destId="{CF853678-58EF-4EDD-9273-D90C0EBEB7EB}" srcOrd="5" destOrd="0" presId="urn:microsoft.com/office/officeart/2008/layout/LinedList"/>
    <dgm:cxn modelId="{E1F7C5AC-8DDF-45A0-9EA3-4F4FE6977A89}" type="presParOf" srcId="{CF853678-58EF-4EDD-9273-D90C0EBEB7EB}" destId="{4C9165DA-9CF5-4028-AFD2-689EECABE6D5}" srcOrd="0" destOrd="0" presId="urn:microsoft.com/office/officeart/2008/layout/LinedList"/>
    <dgm:cxn modelId="{DA63FA47-5D27-44D3-B211-157489324EFA}" type="presParOf" srcId="{CF853678-58EF-4EDD-9273-D90C0EBEB7EB}" destId="{F8BCDD3C-0849-4C65-827E-4C3F095B93AF}"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640A10A-D6ED-4163-A2C6-016C6328A57A}" type="doc">
      <dgm:prSet loTypeId="urn:microsoft.com/office/officeart/2018/5/layout/IconCircleLabelList" loCatId="icon" qsTypeId="urn:microsoft.com/office/officeart/2005/8/quickstyle/simple1" qsCatId="simple" csTypeId="urn:microsoft.com/office/officeart/2005/8/colors/accent2_2" csCatId="accent2" phldr="1"/>
      <dgm:spPr/>
      <dgm:t>
        <a:bodyPr/>
        <a:lstStyle/>
        <a:p>
          <a:endParaRPr lang="en-US"/>
        </a:p>
      </dgm:t>
    </dgm:pt>
    <dgm:pt modelId="{34064273-B253-4A99-BD0D-2D4A74DFEDA5}">
      <dgm:prSet/>
      <dgm:spPr/>
      <dgm:t>
        <a:bodyPr/>
        <a:lstStyle/>
        <a:p>
          <a:pPr>
            <a:defRPr cap="all"/>
          </a:pPr>
          <a:r>
            <a:rPr lang="en-US" b="0" i="0"/>
            <a:t>Make Phone Calls</a:t>
          </a:r>
          <a:endParaRPr lang="en-US"/>
        </a:p>
      </dgm:t>
    </dgm:pt>
    <dgm:pt modelId="{88D0F012-CDDE-464B-A7CC-B64D84312E84}" type="parTrans" cxnId="{A430938A-80D7-4536-8E12-24AECE026CF0}">
      <dgm:prSet/>
      <dgm:spPr/>
      <dgm:t>
        <a:bodyPr/>
        <a:lstStyle/>
        <a:p>
          <a:endParaRPr lang="en-US"/>
        </a:p>
      </dgm:t>
    </dgm:pt>
    <dgm:pt modelId="{4C5C8C13-D79A-4713-91E9-0BF7AB85E435}" type="sibTrans" cxnId="{A430938A-80D7-4536-8E12-24AECE026CF0}">
      <dgm:prSet/>
      <dgm:spPr/>
      <dgm:t>
        <a:bodyPr/>
        <a:lstStyle/>
        <a:p>
          <a:endParaRPr lang="en-US"/>
        </a:p>
      </dgm:t>
    </dgm:pt>
    <dgm:pt modelId="{935412E9-A7C4-41DE-BBCB-579F91E4419B}">
      <dgm:prSet/>
      <dgm:spPr/>
      <dgm:t>
        <a:bodyPr/>
        <a:lstStyle/>
        <a:p>
          <a:pPr>
            <a:defRPr cap="all"/>
          </a:pPr>
          <a:r>
            <a:rPr lang="en-US" b="0" i="0"/>
            <a:t>Send Text Messages</a:t>
          </a:r>
          <a:endParaRPr lang="en-US"/>
        </a:p>
      </dgm:t>
    </dgm:pt>
    <dgm:pt modelId="{7771D0F5-FF96-435A-A60B-07656EEA8CCC}" type="parTrans" cxnId="{FAD14232-3A70-413C-A1FE-24138AFEC3C9}">
      <dgm:prSet/>
      <dgm:spPr/>
      <dgm:t>
        <a:bodyPr/>
        <a:lstStyle/>
        <a:p>
          <a:endParaRPr lang="en-US"/>
        </a:p>
      </dgm:t>
    </dgm:pt>
    <dgm:pt modelId="{C4749EA3-188A-4130-A32B-7686D2FDCE00}" type="sibTrans" cxnId="{FAD14232-3A70-413C-A1FE-24138AFEC3C9}">
      <dgm:prSet/>
      <dgm:spPr/>
      <dgm:t>
        <a:bodyPr/>
        <a:lstStyle/>
        <a:p>
          <a:endParaRPr lang="en-US"/>
        </a:p>
      </dgm:t>
    </dgm:pt>
    <dgm:pt modelId="{3BCAEF26-340A-447A-B1F3-574CADC0C03F}">
      <dgm:prSet/>
      <dgm:spPr/>
      <dgm:t>
        <a:bodyPr/>
        <a:lstStyle/>
        <a:p>
          <a:pPr>
            <a:defRPr cap="all"/>
          </a:pPr>
          <a:r>
            <a:rPr lang="en-US" b="0" i="0"/>
            <a:t>Send Postcards</a:t>
          </a:r>
          <a:endParaRPr lang="en-US"/>
        </a:p>
      </dgm:t>
    </dgm:pt>
    <dgm:pt modelId="{7E9F1340-AD36-4415-A737-1E758F705CE2}" type="parTrans" cxnId="{18DFB904-ABD8-4C55-9270-82408EE2E45A}">
      <dgm:prSet/>
      <dgm:spPr/>
      <dgm:t>
        <a:bodyPr/>
        <a:lstStyle/>
        <a:p>
          <a:endParaRPr lang="en-US"/>
        </a:p>
      </dgm:t>
    </dgm:pt>
    <dgm:pt modelId="{1A67D5A3-F563-46C0-82C5-786A95F1B011}" type="sibTrans" cxnId="{18DFB904-ABD8-4C55-9270-82408EE2E45A}">
      <dgm:prSet/>
      <dgm:spPr/>
      <dgm:t>
        <a:bodyPr/>
        <a:lstStyle/>
        <a:p>
          <a:endParaRPr lang="en-US"/>
        </a:p>
      </dgm:t>
    </dgm:pt>
    <dgm:pt modelId="{60092662-1156-4332-8B55-9926CF547D10}" type="pres">
      <dgm:prSet presAssocID="{6640A10A-D6ED-4163-A2C6-016C6328A57A}" presName="root" presStyleCnt="0">
        <dgm:presLayoutVars>
          <dgm:dir/>
          <dgm:resizeHandles val="exact"/>
        </dgm:presLayoutVars>
      </dgm:prSet>
      <dgm:spPr/>
    </dgm:pt>
    <dgm:pt modelId="{4B496D83-96AA-4660-963A-17E8A30727B5}" type="pres">
      <dgm:prSet presAssocID="{34064273-B253-4A99-BD0D-2D4A74DFEDA5}" presName="compNode" presStyleCnt="0"/>
      <dgm:spPr/>
    </dgm:pt>
    <dgm:pt modelId="{1388DCB6-A6C3-41D2-BBE9-12C543111684}" type="pres">
      <dgm:prSet presAssocID="{34064273-B253-4A99-BD0D-2D4A74DFEDA5}" presName="iconBgRect" presStyleLbl="bgShp" presStyleIdx="0" presStyleCnt="3"/>
      <dgm:spPr/>
    </dgm:pt>
    <dgm:pt modelId="{D916DB5F-3F97-40F9-BE96-5A478B329013}" type="pres">
      <dgm:prSet presAssocID="{34064273-B253-4A99-BD0D-2D4A74DFEDA5}"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eceiver"/>
        </a:ext>
      </dgm:extLst>
    </dgm:pt>
    <dgm:pt modelId="{3E4BE48F-543D-4D8C-B196-A621F9F26037}" type="pres">
      <dgm:prSet presAssocID="{34064273-B253-4A99-BD0D-2D4A74DFEDA5}" presName="spaceRect" presStyleCnt="0"/>
      <dgm:spPr/>
    </dgm:pt>
    <dgm:pt modelId="{FEC9D6C7-11D1-4354-A102-07875518D939}" type="pres">
      <dgm:prSet presAssocID="{34064273-B253-4A99-BD0D-2D4A74DFEDA5}" presName="textRect" presStyleLbl="revTx" presStyleIdx="0" presStyleCnt="3">
        <dgm:presLayoutVars>
          <dgm:chMax val="1"/>
          <dgm:chPref val="1"/>
        </dgm:presLayoutVars>
      </dgm:prSet>
      <dgm:spPr/>
    </dgm:pt>
    <dgm:pt modelId="{DB3E9086-5BA9-480C-A337-F4E2A7B8EAB7}" type="pres">
      <dgm:prSet presAssocID="{4C5C8C13-D79A-4713-91E9-0BF7AB85E435}" presName="sibTrans" presStyleCnt="0"/>
      <dgm:spPr/>
    </dgm:pt>
    <dgm:pt modelId="{1B96C191-0885-4137-8BC4-5529C7CBF9E0}" type="pres">
      <dgm:prSet presAssocID="{935412E9-A7C4-41DE-BBCB-579F91E4419B}" presName="compNode" presStyleCnt="0"/>
      <dgm:spPr/>
    </dgm:pt>
    <dgm:pt modelId="{AD372391-23B9-49C0-A523-3697780DA240}" type="pres">
      <dgm:prSet presAssocID="{935412E9-A7C4-41DE-BBCB-579F91E4419B}" presName="iconBgRect" presStyleLbl="bgShp" presStyleIdx="1" presStyleCnt="3"/>
      <dgm:spPr/>
    </dgm:pt>
    <dgm:pt modelId="{FBA436BA-B02E-49DD-B32A-56E3EC23F8A4}" type="pres">
      <dgm:prSet presAssocID="{935412E9-A7C4-41DE-BBCB-579F91E4419B}"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Envelope"/>
        </a:ext>
      </dgm:extLst>
    </dgm:pt>
    <dgm:pt modelId="{E3C86232-610A-4BD0-BDD1-C01733A1570E}" type="pres">
      <dgm:prSet presAssocID="{935412E9-A7C4-41DE-BBCB-579F91E4419B}" presName="spaceRect" presStyleCnt="0"/>
      <dgm:spPr/>
    </dgm:pt>
    <dgm:pt modelId="{9567A8C1-C702-4051-945A-022285BD577A}" type="pres">
      <dgm:prSet presAssocID="{935412E9-A7C4-41DE-BBCB-579F91E4419B}" presName="textRect" presStyleLbl="revTx" presStyleIdx="1" presStyleCnt="3">
        <dgm:presLayoutVars>
          <dgm:chMax val="1"/>
          <dgm:chPref val="1"/>
        </dgm:presLayoutVars>
      </dgm:prSet>
      <dgm:spPr/>
    </dgm:pt>
    <dgm:pt modelId="{917D2BCB-F656-4E02-95EA-846E626A465D}" type="pres">
      <dgm:prSet presAssocID="{C4749EA3-188A-4130-A32B-7686D2FDCE00}" presName="sibTrans" presStyleCnt="0"/>
      <dgm:spPr/>
    </dgm:pt>
    <dgm:pt modelId="{101928F6-B205-44A4-A77A-BF85C3DD0A38}" type="pres">
      <dgm:prSet presAssocID="{3BCAEF26-340A-447A-B1F3-574CADC0C03F}" presName="compNode" presStyleCnt="0"/>
      <dgm:spPr/>
    </dgm:pt>
    <dgm:pt modelId="{84EA0373-BD8B-49E8-BCFA-C81FCC1E4E00}" type="pres">
      <dgm:prSet presAssocID="{3BCAEF26-340A-447A-B1F3-574CADC0C03F}" presName="iconBgRect" presStyleLbl="bgShp" presStyleIdx="2" presStyleCnt="3"/>
      <dgm:spPr/>
    </dgm:pt>
    <dgm:pt modelId="{231A0261-F3C7-4FFD-A622-AD61F6A04A07}" type="pres">
      <dgm:prSet presAssocID="{3BCAEF26-340A-447A-B1F3-574CADC0C03F}"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tamp"/>
        </a:ext>
      </dgm:extLst>
    </dgm:pt>
    <dgm:pt modelId="{52D1FD1E-3141-4297-8B80-7BE41E713719}" type="pres">
      <dgm:prSet presAssocID="{3BCAEF26-340A-447A-B1F3-574CADC0C03F}" presName="spaceRect" presStyleCnt="0"/>
      <dgm:spPr/>
    </dgm:pt>
    <dgm:pt modelId="{8E447959-460C-4A75-9553-3FE48BA9232F}" type="pres">
      <dgm:prSet presAssocID="{3BCAEF26-340A-447A-B1F3-574CADC0C03F}" presName="textRect" presStyleLbl="revTx" presStyleIdx="2" presStyleCnt="3">
        <dgm:presLayoutVars>
          <dgm:chMax val="1"/>
          <dgm:chPref val="1"/>
        </dgm:presLayoutVars>
      </dgm:prSet>
      <dgm:spPr/>
    </dgm:pt>
  </dgm:ptLst>
  <dgm:cxnLst>
    <dgm:cxn modelId="{18DFB904-ABD8-4C55-9270-82408EE2E45A}" srcId="{6640A10A-D6ED-4163-A2C6-016C6328A57A}" destId="{3BCAEF26-340A-447A-B1F3-574CADC0C03F}" srcOrd="2" destOrd="0" parTransId="{7E9F1340-AD36-4415-A737-1E758F705CE2}" sibTransId="{1A67D5A3-F563-46C0-82C5-786A95F1B011}"/>
    <dgm:cxn modelId="{FAD14232-3A70-413C-A1FE-24138AFEC3C9}" srcId="{6640A10A-D6ED-4163-A2C6-016C6328A57A}" destId="{935412E9-A7C4-41DE-BBCB-579F91E4419B}" srcOrd="1" destOrd="0" parTransId="{7771D0F5-FF96-435A-A60B-07656EEA8CCC}" sibTransId="{C4749EA3-188A-4130-A32B-7686D2FDCE00}"/>
    <dgm:cxn modelId="{5770CD62-9DBF-4220-B86E-7E88149E893B}" type="presOf" srcId="{3BCAEF26-340A-447A-B1F3-574CADC0C03F}" destId="{8E447959-460C-4A75-9553-3FE48BA9232F}" srcOrd="0" destOrd="0" presId="urn:microsoft.com/office/officeart/2018/5/layout/IconCircleLabelList"/>
    <dgm:cxn modelId="{A430938A-80D7-4536-8E12-24AECE026CF0}" srcId="{6640A10A-D6ED-4163-A2C6-016C6328A57A}" destId="{34064273-B253-4A99-BD0D-2D4A74DFEDA5}" srcOrd="0" destOrd="0" parTransId="{88D0F012-CDDE-464B-A7CC-B64D84312E84}" sibTransId="{4C5C8C13-D79A-4713-91E9-0BF7AB85E435}"/>
    <dgm:cxn modelId="{632DFA90-9151-46D5-85D6-5BE81145E0B1}" type="presOf" srcId="{34064273-B253-4A99-BD0D-2D4A74DFEDA5}" destId="{FEC9D6C7-11D1-4354-A102-07875518D939}" srcOrd="0" destOrd="0" presId="urn:microsoft.com/office/officeart/2018/5/layout/IconCircleLabelList"/>
    <dgm:cxn modelId="{FF3421EE-7738-4059-951B-0A6C43C0781A}" type="presOf" srcId="{935412E9-A7C4-41DE-BBCB-579F91E4419B}" destId="{9567A8C1-C702-4051-945A-022285BD577A}" srcOrd="0" destOrd="0" presId="urn:microsoft.com/office/officeart/2018/5/layout/IconCircleLabelList"/>
    <dgm:cxn modelId="{EEC1BEFD-658D-4868-9A83-8CDB11F2EA51}" type="presOf" srcId="{6640A10A-D6ED-4163-A2C6-016C6328A57A}" destId="{60092662-1156-4332-8B55-9926CF547D10}" srcOrd="0" destOrd="0" presId="urn:microsoft.com/office/officeart/2018/5/layout/IconCircleLabelList"/>
    <dgm:cxn modelId="{D3B8E6E3-5A7E-4CA3-A091-301165620079}" type="presParOf" srcId="{60092662-1156-4332-8B55-9926CF547D10}" destId="{4B496D83-96AA-4660-963A-17E8A30727B5}" srcOrd="0" destOrd="0" presId="urn:microsoft.com/office/officeart/2018/5/layout/IconCircleLabelList"/>
    <dgm:cxn modelId="{6EBF2E43-E6E1-4CC0-ACEC-881E14E44F8C}" type="presParOf" srcId="{4B496D83-96AA-4660-963A-17E8A30727B5}" destId="{1388DCB6-A6C3-41D2-BBE9-12C543111684}" srcOrd="0" destOrd="0" presId="urn:microsoft.com/office/officeart/2018/5/layout/IconCircleLabelList"/>
    <dgm:cxn modelId="{69FFA5EF-3263-43B3-865B-9675C13082AD}" type="presParOf" srcId="{4B496D83-96AA-4660-963A-17E8A30727B5}" destId="{D916DB5F-3F97-40F9-BE96-5A478B329013}" srcOrd="1" destOrd="0" presId="urn:microsoft.com/office/officeart/2018/5/layout/IconCircleLabelList"/>
    <dgm:cxn modelId="{2C0BC540-43B9-427E-83C6-B1EA9369061A}" type="presParOf" srcId="{4B496D83-96AA-4660-963A-17E8A30727B5}" destId="{3E4BE48F-543D-4D8C-B196-A621F9F26037}" srcOrd="2" destOrd="0" presId="urn:microsoft.com/office/officeart/2018/5/layout/IconCircleLabelList"/>
    <dgm:cxn modelId="{8EB35CE8-B43D-461D-A66F-F8B6B2555721}" type="presParOf" srcId="{4B496D83-96AA-4660-963A-17E8A30727B5}" destId="{FEC9D6C7-11D1-4354-A102-07875518D939}" srcOrd="3" destOrd="0" presId="urn:microsoft.com/office/officeart/2018/5/layout/IconCircleLabelList"/>
    <dgm:cxn modelId="{971905C9-3F72-4283-ABC6-159E1C35CADA}" type="presParOf" srcId="{60092662-1156-4332-8B55-9926CF547D10}" destId="{DB3E9086-5BA9-480C-A337-F4E2A7B8EAB7}" srcOrd="1" destOrd="0" presId="urn:microsoft.com/office/officeart/2018/5/layout/IconCircleLabelList"/>
    <dgm:cxn modelId="{F15957DC-61C4-4243-A7D7-6717B75E0425}" type="presParOf" srcId="{60092662-1156-4332-8B55-9926CF547D10}" destId="{1B96C191-0885-4137-8BC4-5529C7CBF9E0}" srcOrd="2" destOrd="0" presId="urn:microsoft.com/office/officeart/2018/5/layout/IconCircleLabelList"/>
    <dgm:cxn modelId="{9490D218-3D05-4502-9BE8-59B2AE5BB83B}" type="presParOf" srcId="{1B96C191-0885-4137-8BC4-5529C7CBF9E0}" destId="{AD372391-23B9-49C0-A523-3697780DA240}" srcOrd="0" destOrd="0" presId="urn:microsoft.com/office/officeart/2018/5/layout/IconCircleLabelList"/>
    <dgm:cxn modelId="{43EF4E03-A07D-4800-A676-EBC686F9406E}" type="presParOf" srcId="{1B96C191-0885-4137-8BC4-5529C7CBF9E0}" destId="{FBA436BA-B02E-49DD-B32A-56E3EC23F8A4}" srcOrd="1" destOrd="0" presId="urn:microsoft.com/office/officeart/2018/5/layout/IconCircleLabelList"/>
    <dgm:cxn modelId="{F8493313-2411-425B-ABB9-178CCE052475}" type="presParOf" srcId="{1B96C191-0885-4137-8BC4-5529C7CBF9E0}" destId="{E3C86232-610A-4BD0-BDD1-C01733A1570E}" srcOrd="2" destOrd="0" presId="urn:microsoft.com/office/officeart/2018/5/layout/IconCircleLabelList"/>
    <dgm:cxn modelId="{B778CF9D-54D9-4EA3-8C24-C5388555C8D6}" type="presParOf" srcId="{1B96C191-0885-4137-8BC4-5529C7CBF9E0}" destId="{9567A8C1-C702-4051-945A-022285BD577A}" srcOrd="3" destOrd="0" presId="urn:microsoft.com/office/officeart/2018/5/layout/IconCircleLabelList"/>
    <dgm:cxn modelId="{35BB2859-11AF-4C1D-80E7-90EAED298BD2}" type="presParOf" srcId="{60092662-1156-4332-8B55-9926CF547D10}" destId="{917D2BCB-F656-4E02-95EA-846E626A465D}" srcOrd="3" destOrd="0" presId="urn:microsoft.com/office/officeart/2018/5/layout/IconCircleLabelList"/>
    <dgm:cxn modelId="{3EF9356A-2C19-44E4-AD25-9E44EA9483AF}" type="presParOf" srcId="{60092662-1156-4332-8B55-9926CF547D10}" destId="{101928F6-B205-44A4-A77A-BF85C3DD0A38}" srcOrd="4" destOrd="0" presId="urn:microsoft.com/office/officeart/2018/5/layout/IconCircleLabelList"/>
    <dgm:cxn modelId="{13C285EA-A757-4F2D-B9CB-78A16BD44A11}" type="presParOf" srcId="{101928F6-B205-44A4-A77A-BF85C3DD0A38}" destId="{84EA0373-BD8B-49E8-BCFA-C81FCC1E4E00}" srcOrd="0" destOrd="0" presId="urn:microsoft.com/office/officeart/2018/5/layout/IconCircleLabelList"/>
    <dgm:cxn modelId="{C1459750-F93B-447F-A001-68E059D22670}" type="presParOf" srcId="{101928F6-B205-44A4-A77A-BF85C3DD0A38}" destId="{231A0261-F3C7-4FFD-A622-AD61F6A04A07}" srcOrd="1" destOrd="0" presId="urn:microsoft.com/office/officeart/2018/5/layout/IconCircleLabelList"/>
    <dgm:cxn modelId="{8AEDF855-A0B0-482F-B9F1-F592AA934C71}" type="presParOf" srcId="{101928F6-B205-44A4-A77A-BF85C3DD0A38}" destId="{52D1FD1E-3141-4297-8B80-7BE41E713719}" srcOrd="2" destOrd="0" presId="urn:microsoft.com/office/officeart/2018/5/layout/IconCircleLabelList"/>
    <dgm:cxn modelId="{1287E0BE-81FE-471B-A831-08B7549423EC}" type="presParOf" srcId="{101928F6-B205-44A4-A77A-BF85C3DD0A38}" destId="{8E447959-460C-4A75-9553-3FE48BA9232F}"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A52575-FA8E-47C0-83CD-4B6C214B6587}">
      <dsp:nvSpPr>
        <dsp:cNvPr id="0" name=""/>
        <dsp:cNvSpPr/>
      </dsp:nvSpPr>
      <dsp:spPr>
        <a:xfrm>
          <a:off x="0" y="1869"/>
          <a:ext cx="4869656"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F557EE8-3446-4665-8B46-FCA2544A6817}">
      <dsp:nvSpPr>
        <dsp:cNvPr id="0" name=""/>
        <dsp:cNvSpPr/>
      </dsp:nvSpPr>
      <dsp:spPr>
        <a:xfrm>
          <a:off x="0" y="1869"/>
          <a:ext cx="4869656" cy="12751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marL="0" lvl="0" indent="0" algn="l" defTabSz="1644650">
            <a:lnSpc>
              <a:spcPct val="90000"/>
            </a:lnSpc>
            <a:spcBef>
              <a:spcPct val="0"/>
            </a:spcBef>
            <a:spcAft>
              <a:spcPct val="35000"/>
            </a:spcAft>
            <a:buNone/>
          </a:pPr>
          <a:r>
            <a:rPr lang="en-US" sz="3700" kern="1200" dirty="0"/>
            <a:t>9.1 million age eligible voters</a:t>
          </a:r>
        </a:p>
      </dsp:txBody>
      <dsp:txXfrm>
        <a:off x="0" y="1869"/>
        <a:ext cx="4869656" cy="1275103"/>
      </dsp:txXfrm>
    </dsp:sp>
    <dsp:sp modelId="{3CB770B2-4AB4-4BBE-A524-FA1224A9D4F4}">
      <dsp:nvSpPr>
        <dsp:cNvPr id="0" name=""/>
        <dsp:cNvSpPr/>
      </dsp:nvSpPr>
      <dsp:spPr>
        <a:xfrm>
          <a:off x="0" y="1276973"/>
          <a:ext cx="4869656"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F88FCD3-4056-4EB7-9EF9-273E13B045FE}">
      <dsp:nvSpPr>
        <dsp:cNvPr id="0" name=""/>
        <dsp:cNvSpPr/>
      </dsp:nvSpPr>
      <dsp:spPr>
        <a:xfrm>
          <a:off x="0" y="1276973"/>
          <a:ext cx="4869656" cy="12751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marL="0" lvl="0" indent="0" algn="l" defTabSz="1644650">
            <a:lnSpc>
              <a:spcPct val="90000"/>
            </a:lnSpc>
            <a:spcBef>
              <a:spcPct val="0"/>
            </a:spcBef>
            <a:spcAft>
              <a:spcPct val="35000"/>
            </a:spcAft>
            <a:buNone/>
          </a:pPr>
          <a:r>
            <a:rPr lang="en-US" sz="3700" kern="1200" dirty="0"/>
            <a:t>5.4 million Voters</a:t>
          </a:r>
        </a:p>
      </dsp:txBody>
      <dsp:txXfrm>
        <a:off x="0" y="1276973"/>
        <a:ext cx="4869656" cy="1275103"/>
      </dsp:txXfrm>
    </dsp:sp>
    <dsp:sp modelId="{9FA291D2-1088-41C1-888B-7D6BF63BDDDD}">
      <dsp:nvSpPr>
        <dsp:cNvPr id="0" name=""/>
        <dsp:cNvSpPr/>
      </dsp:nvSpPr>
      <dsp:spPr>
        <a:xfrm>
          <a:off x="0" y="2552076"/>
          <a:ext cx="4869656" cy="0"/>
        </a:xfrm>
        <a:prstGeom prst="line">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9165DA-9CF5-4028-AFD2-689EECABE6D5}">
      <dsp:nvSpPr>
        <dsp:cNvPr id="0" name=""/>
        <dsp:cNvSpPr/>
      </dsp:nvSpPr>
      <dsp:spPr>
        <a:xfrm>
          <a:off x="0" y="2552076"/>
          <a:ext cx="4869656" cy="12751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marL="0" lvl="0" indent="0" algn="l" defTabSz="1644650">
            <a:lnSpc>
              <a:spcPct val="90000"/>
            </a:lnSpc>
            <a:spcBef>
              <a:spcPct val="0"/>
            </a:spcBef>
            <a:spcAft>
              <a:spcPct val="35000"/>
            </a:spcAft>
            <a:buNone/>
          </a:pPr>
          <a:r>
            <a:rPr lang="en-US" sz="3700" kern="1200" dirty="0"/>
            <a:t>2.8 million unregistered/dropped</a:t>
          </a:r>
        </a:p>
      </dsp:txBody>
      <dsp:txXfrm>
        <a:off x="0" y="2552076"/>
        <a:ext cx="4869656" cy="12751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88DCB6-A6C3-41D2-BBE9-12C543111684}">
      <dsp:nvSpPr>
        <dsp:cNvPr id="0" name=""/>
        <dsp:cNvSpPr/>
      </dsp:nvSpPr>
      <dsp:spPr>
        <a:xfrm>
          <a:off x="535049" y="535200"/>
          <a:ext cx="1475437" cy="1475437"/>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916DB5F-3F97-40F9-BE96-5A478B329013}">
      <dsp:nvSpPr>
        <dsp:cNvPr id="0" name=""/>
        <dsp:cNvSpPr/>
      </dsp:nvSpPr>
      <dsp:spPr>
        <a:xfrm>
          <a:off x="849487" y="849637"/>
          <a:ext cx="846562" cy="84656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EC9D6C7-11D1-4354-A102-07875518D939}">
      <dsp:nvSpPr>
        <dsp:cNvPr id="0" name=""/>
        <dsp:cNvSpPr/>
      </dsp:nvSpPr>
      <dsp:spPr>
        <a:xfrm>
          <a:off x="63393" y="2470200"/>
          <a:ext cx="2418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200150">
            <a:lnSpc>
              <a:spcPct val="90000"/>
            </a:lnSpc>
            <a:spcBef>
              <a:spcPct val="0"/>
            </a:spcBef>
            <a:spcAft>
              <a:spcPct val="35000"/>
            </a:spcAft>
            <a:buNone/>
            <a:defRPr cap="all"/>
          </a:pPr>
          <a:r>
            <a:rPr lang="en-US" sz="2700" b="0" i="0" kern="1200"/>
            <a:t>Make Phone Calls</a:t>
          </a:r>
          <a:endParaRPr lang="en-US" sz="2700" kern="1200"/>
        </a:p>
      </dsp:txBody>
      <dsp:txXfrm>
        <a:off x="63393" y="2470200"/>
        <a:ext cx="2418750" cy="720000"/>
      </dsp:txXfrm>
    </dsp:sp>
    <dsp:sp modelId="{AD372391-23B9-49C0-A523-3697780DA240}">
      <dsp:nvSpPr>
        <dsp:cNvPr id="0" name=""/>
        <dsp:cNvSpPr/>
      </dsp:nvSpPr>
      <dsp:spPr>
        <a:xfrm>
          <a:off x="3377081" y="535200"/>
          <a:ext cx="1475437" cy="1475437"/>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BA436BA-B02E-49DD-B32A-56E3EC23F8A4}">
      <dsp:nvSpPr>
        <dsp:cNvPr id="0" name=""/>
        <dsp:cNvSpPr/>
      </dsp:nvSpPr>
      <dsp:spPr>
        <a:xfrm>
          <a:off x="3691518" y="849637"/>
          <a:ext cx="846562" cy="84656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567A8C1-C702-4051-945A-022285BD577A}">
      <dsp:nvSpPr>
        <dsp:cNvPr id="0" name=""/>
        <dsp:cNvSpPr/>
      </dsp:nvSpPr>
      <dsp:spPr>
        <a:xfrm>
          <a:off x="2905425" y="2470200"/>
          <a:ext cx="2418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200150">
            <a:lnSpc>
              <a:spcPct val="90000"/>
            </a:lnSpc>
            <a:spcBef>
              <a:spcPct val="0"/>
            </a:spcBef>
            <a:spcAft>
              <a:spcPct val="35000"/>
            </a:spcAft>
            <a:buNone/>
            <a:defRPr cap="all"/>
          </a:pPr>
          <a:r>
            <a:rPr lang="en-US" sz="2700" b="0" i="0" kern="1200"/>
            <a:t>Send Text Messages</a:t>
          </a:r>
          <a:endParaRPr lang="en-US" sz="2700" kern="1200"/>
        </a:p>
      </dsp:txBody>
      <dsp:txXfrm>
        <a:off x="2905425" y="2470200"/>
        <a:ext cx="2418750" cy="720000"/>
      </dsp:txXfrm>
    </dsp:sp>
    <dsp:sp modelId="{84EA0373-BD8B-49E8-BCFA-C81FCC1E4E00}">
      <dsp:nvSpPr>
        <dsp:cNvPr id="0" name=""/>
        <dsp:cNvSpPr/>
      </dsp:nvSpPr>
      <dsp:spPr>
        <a:xfrm>
          <a:off x="6219112" y="535200"/>
          <a:ext cx="1475437" cy="1475437"/>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31A0261-F3C7-4FFD-A622-AD61F6A04A07}">
      <dsp:nvSpPr>
        <dsp:cNvPr id="0" name=""/>
        <dsp:cNvSpPr/>
      </dsp:nvSpPr>
      <dsp:spPr>
        <a:xfrm>
          <a:off x="6533550" y="849637"/>
          <a:ext cx="846562" cy="84656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E447959-460C-4A75-9553-3FE48BA9232F}">
      <dsp:nvSpPr>
        <dsp:cNvPr id="0" name=""/>
        <dsp:cNvSpPr/>
      </dsp:nvSpPr>
      <dsp:spPr>
        <a:xfrm>
          <a:off x="5747456" y="2470200"/>
          <a:ext cx="2418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200150">
            <a:lnSpc>
              <a:spcPct val="90000"/>
            </a:lnSpc>
            <a:spcBef>
              <a:spcPct val="0"/>
            </a:spcBef>
            <a:spcAft>
              <a:spcPct val="35000"/>
            </a:spcAft>
            <a:buNone/>
            <a:defRPr cap="all"/>
          </a:pPr>
          <a:r>
            <a:rPr lang="en-US" sz="2700" b="0" i="0" kern="1200"/>
            <a:t>Send Postcards</a:t>
          </a:r>
          <a:endParaRPr lang="en-US" sz="2700" kern="1200"/>
        </a:p>
      </dsp:txBody>
      <dsp:txXfrm>
        <a:off x="5747456" y="2470200"/>
        <a:ext cx="2418750" cy="720000"/>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marR="0" lvl="0" indent="-228600" algn="l" rtl="0">
              <a:spcBef>
                <a:spcPts val="330"/>
              </a:spcBef>
              <a:spcAft>
                <a:spcPts val="0"/>
              </a:spcAft>
              <a:buSzPts val="1400"/>
              <a:buNone/>
              <a:defRPr sz="1100" b="0" i="0" u="none" strike="noStrike" cap="none">
                <a:solidFill>
                  <a:schemeClr val="dk1"/>
                </a:solidFill>
                <a:latin typeface="Arial"/>
                <a:ea typeface="Arial"/>
                <a:cs typeface="Arial"/>
                <a:sym typeface="Arial"/>
              </a:defRPr>
            </a:lvl1pPr>
            <a:lvl2pPr marL="914400" marR="0" lvl="1" indent="-228600" algn="l" rtl="0">
              <a:spcBef>
                <a:spcPts val="330"/>
              </a:spcBef>
              <a:spcAft>
                <a:spcPts val="0"/>
              </a:spcAft>
              <a:buSzPts val="1400"/>
              <a:buNone/>
              <a:defRPr sz="1100" b="0" i="0" u="none" strike="noStrike" cap="none">
                <a:solidFill>
                  <a:schemeClr val="dk1"/>
                </a:solidFill>
                <a:latin typeface="Arial"/>
                <a:ea typeface="Arial"/>
                <a:cs typeface="Arial"/>
                <a:sym typeface="Arial"/>
              </a:defRPr>
            </a:lvl2pPr>
            <a:lvl3pPr marL="1371600" marR="0" lvl="2" indent="-228600" algn="l" rtl="0">
              <a:spcBef>
                <a:spcPts val="330"/>
              </a:spcBef>
              <a:spcAft>
                <a:spcPts val="0"/>
              </a:spcAft>
              <a:buSzPts val="1400"/>
              <a:buNone/>
              <a:defRPr sz="1100" b="0" i="0" u="none" strike="noStrike" cap="none">
                <a:solidFill>
                  <a:schemeClr val="dk1"/>
                </a:solidFill>
                <a:latin typeface="Arial"/>
                <a:ea typeface="Arial"/>
                <a:cs typeface="Arial"/>
                <a:sym typeface="Arial"/>
              </a:defRPr>
            </a:lvl3pPr>
            <a:lvl4pPr marL="1828800" marR="0" lvl="3" indent="-228600" algn="l" rtl="0">
              <a:spcBef>
                <a:spcPts val="330"/>
              </a:spcBef>
              <a:spcAft>
                <a:spcPts val="0"/>
              </a:spcAft>
              <a:buSzPts val="1400"/>
              <a:buNone/>
              <a:defRPr sz="1100" b="0" i="0" u="none" strike="noStrike" cap="none">
                <a:solidFill>
                  <a:schemeClr val="dk1"/>
                </a:solidFill>
                <a:latin typeface="Arial"/>
                <a:ea typeface="Arial"/>
                <a:cs typeface="Arial"/>
                <a:sym typeface="Arial"/>
              </a:defRPr>
            </a:lvl4pPr>
            <a:lvl5pPr marL="2286000" marR="0" lvl="4" indent="-228600" algn="l" rtl="0">
              <a:spcBef>
                <a:spcPts val="330"/>
              </a:spcBef>
              <a:spcAft>
                <a:spcPts val="0"/>
              </a:spcAft>
              <a:buSzPts val="1400"/>
              <a:buNone/>
              <a:defRPr sz="11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1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1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1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1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divider">
  <p:cSld name="TITLE_1">
    <p:spTree>
      <p:nvGrpSpPr>
        <p:cNvPr id="1" name="Shape 15"/>
        <p:cNvGrpSpPr/>
        <p:nvPr/>
      </p:nvGrpSpPr>
      <p:grpSpPr>
        <a:xfrm>
          <a:off x="0" y="0"/>
          <a:ext cx="0" cy="0"/>
          <a:chOff x="0" y="0"/>
          <a:chExt cx="0" cy="0"/>
        </a:xfrm>
      </p:grpSpPr>
      <p:sp>
        <p:nvSpPr>
          <p:cNvPr id="16" name="Google Shape;16;p3"/>
          <p:cNvSpPr txBox="1">
            <a:spLocks noGrp="1"/>
          </p:cNvSpPr>
          <p:nvPr>
            <p:ph type="ctrTitle"/>
          </p:nvPr>
        </p:nvSpPr>
        <p:spPr>
          <a:xfrm>
            <a:off x="-10050" y="-14333"/>
            <a:ext cx="9164100" cy="3109200"/>
          </a:xfrm>
          <a:prstGeom prst="rect">
            <a:avLst/>
          </a:prstGeom>
          <a:solidFill>
            <a:srgbClr val="980000"/>
          </a:solidFill>
          <a:ln>
            <a:noFill/>
          </a:ln>
        </p:spPr>
        <p:txBody>
          <a:bodyPr spcFirstLastPara="1" wrap="square" lIns="91425" tIns="91425" rIns="91425" bIns="91425" anchor="ctr" anchorCtr="0"/>
          <a:lstStyle>
            <a:lvl1pPr marL="0" marR="0" lvl="0" indent="304800" algn="ctr" rtl="0">
              <a:spcBef>
                <a:spcPts val="0"/>
              </a:spcBef>
              <a:spcAft>
                <a:spcPts val="0"/>
              </a:spcAft>
              <a:buClr>
                <a:schemeClr val="lt1"/>
              </a:buClr>
              <a:buSzPts val="3000"/>
              <a:buFont typeface="Arial"/>
              <a:buNone/>
              <a:defRPr sz="3000" b="1" i="0" u="none" strike="noStrike" cap="none">
                <a:solidFill>
                  <a:schemeClr val="lt1"/>
                </a:solidFill>
                <a:latin typeface="Arial"/>
                <a:ea typeface="Arial"/>
                <a:cs typeface="Arial"/>
                <a:sym typeface="Arial"/>
              </a:defRPr>
            </a:lvl1pPr>
            <a:lvl2pPr marL="0" marR="0" lvl="1" indent="304800" algn="ctr" rtl="0">
              <a:spcBef>
                <a:spcPts val="0"/>
              </a:spcBef>
              <a:spcAft>
                <a:spcPts val="0"/>
              </a:spcAft>
              <a:buClr>
                <a:schemeClr val="lt1"/>
              </a:buClr>
              <a:buSzPts val="1400"/>
              <a:buFont typeface="Arial"/>
              <a:buNone/>
              <a:defRPr sz="4800" b="1" i="0" u="none" strike="noStrike" cap="none">
                <a:solidFill>
                  <a:schemeClr val="lt1"/>
                </a:solidFill>
                <a:latin typeface="Arial"/>
                <a:ea typeface="Arial"/>
                <a:cs typeface="Arial"/>
                <a:sym typeface="Arial"/>
              </a:defRPr>
            </a:lvl2pPr>
            <a:lvl3pPr marL="0" marR="0" lvl="2" indent="304800" algn="ctr" rtl="0">
              <a:spcBef>
                <a:spcPts val="0"/>
              </a:spcBef>
              <a:spcAft>
                <a:spcPts val="0"/>
              </a:spcAft>
              <a:buClr>
                <a:schemeClr val="lt1"/>
              </a:buClr>
              <a:buSzPts val="1400"/>
              <a:buFont typeface="Arial"/>
              <a:buNone/>
              <a:defRPr sz="4800" b="1" i="0" u="none" strike="noStrike" cap="none">
                <a:solidFill>
                  <a:schemeClr val="lt1"/>
                </a:solidFill>
                <a:latin typeface="Arial"/>
                <a:ea typeface="Arial"/>
                <a:cs typeface="Arial"/>
                <a:sym typeface="Arial"/>
              </a:defRPr>
            </a:lvl3pPr>
            <a:lvl4pPr marL="0" marR="0" lvl="3" indent="304800" algn="ctr" rtl="0">
              <a:spcBef>
                <a:spcPts val="0"/>
              </a:spcBef>
              <a:spcAft>
                <a:spcPts val="0"/>
              </a:spcAft>
              <a:buClr>
                <a:schemeClr val="lt1"/>
              </a:buClr>
              <a:buSzPts val="1400"/>
              <a:buFont typeface="Arial"/>
              <a:buNone/>
              <a:defRPr sz="4800" b="1" i="0" u="none" strike="noStrike" cap="none">
                <a:solidFill>
                  <a:schemeClr val="lt1"/>
                </a:solidFill>
                <a:latin typeface="Arial"/>
                <a:ea typeface="Arial"/>
                <a:cs typeface="Arial"/>
                <a:sym typeface="Arial"/>
              </a:defRPr>
            </a:lvl4pPr>
            <a:lvl5pPr marL="0" marR="0" lvl="4" indent="304800" algn="ctr" rtl="0">
              <a:spcBef>
                <a:spcPts val="0"/>
              </a:spcBef>
              <a:spcAft>
                <a:spcPts val="0"/>
              </a:spcAft>
              <a:buClr>
                <a:schemeClr val="lt1"/>
              </a:buClr>
              <a:buSzPts val="1400"/>
              <a:buFont typeface="Arial"/>
              <a:buNone/>
              <a:defRPr sz="4800" b="1" i="0" u="none" strike="noStrike" cap="none">
                <a:solidFill>
                  <a:schemeClr val="lt1"/>
                </a:solidFill>
                <a:latin typeface="Arial"/>
                <a:ea typeface="Arial"/>
                <a:cs typeface="Arial"/>
                <a:sym typeface="Arial"/>
              </a:defRPr>
            </a:lvl5pPr>
            <a:lvl6pPr marL="0" marR="0" lvl="5" indent="304800" algn="ctr" rtl="0">
              <a:spcBef>
                <a:spcPts val="0"/>
              </a:spcBef>
              <a:spcAft>
                <a:spcPts val="0"/>
              </a:spcAft>
              <a:buClr>
                <a:schemeClr val="lt1"/>
              </a:buClr>
              <a:buSzPts val="1400"/>
              <a:buFont typeface="Arial"/>
              <a:buNone/>
              <a:defRPr sz="4800" b="1" i="0" u="none" strike="noStrike" cap="none">
                <a:solidFill>
                  <a:schemeClr val="lt1"/>
                </a:solidFill>
                <a:latin typeface="Arial"/>
                <a:ea typeface="Arial"/>
                <a:cs typeface="Arial"/>
                <a:sym typeface="Arial"/>
              </a:defRPr>
            </a:lvl6pPr>
            <a:lvl7pPr marL="0" marR="0" lvl="6" indent="304800" algn="ctr" rtl="0">
              <a:spcBef>
                <a:spcPts val="0"/>
              </a:spcBef>
              <a:spcAft>
                <a:spcPts val="0"/>
              </a:spcAft>
              <a:buClr>
                <a:schemeClr val="lt1"/>
              </a:buClr>
              <a:buSzPts val="1400"/>
              <a:buFont typeface="Arial"/>
              <a:buNone/>
              <a:defRPr sz="4800" b="1" i="0" u="none" strike="noStrike" cap="none">
                <a:solidFill>
                  <a:schemeClr val="lt1"/>
                </a:solidFill>
                <a:latin typeface="Arial"/>
                <a:ea typeface="Arial"/>
                <a:cs typeface="Arial"/>
                <a:sym typeface="Arial"/>
              </a:defRPr>
            </a:lvl7pPr>
            <a:lvl8pPr marL="0" marR="0" lvl="7" indent="304800" algn="ctr" rtl="0">
              <a:spcBef>
                <a:spcPts val="0"/>
              </a:spcBef>
              <a:spcAft>
                <a:spcPts val="0"/>
              </a:spcAft>
              <a:buClr>
                <a:schemeClr val="lt1"/>
              </a:buClr>
              <a:buSzPts val="1400"/>
              <a:buFont typeface="Arial"/>
              <a:buNone/>
              <a:defRPr sz="4800" b="1" i="0" u="none" strike="noStrike" cap="none">
                <a:solidFill>
                  <a:schemeClr val="lt1"/>
                </a:solidFill>
                <a:latin typeface="Arial"/>
                <a:ea typeface="Arial"/>
                <a:cs typeface="Arial"/>
                <a:sym typeface="Arial"/>
              </a:defRPr>
            </a:lvl8pPr>
            <a:lvl9pPr marL="0" marR="0" lvl="8" indent="304800" algn="ctr" rtl="0">
              <a:spcBef>
                <a:spcPts val="0"/>
              </a:spcBef>
              <a:spcAft>
                <a:spcPts val="0"/>
              </a:spcAft>
              <a:buClr>
                <a:schemeClr val="lt1"/>
              </a:buClr>
              <a:buSzPts val="1400"/>
              <a:buFont typeface="Arial"/>
              <a:buNone/>
              <a:defRPr sz="4800" b="1" i="0" u="none" strike="noStrike" cap="none">
                <a:solidFill>
                  <a:schemeClr val="lt1"/>
                </a:solidFill>
                <a:latin typeface="Arial"/>
                <a:ea typeface="Arial"/>
                <a:cs typeface="Arial"/>
                <a:sym typeface="Arial"/>
              </a:defRPr>
            </a:lvl9pPr>
          </a:lstStyle>
          <a:p>
            <a:endParaRPr/>
          </a:p>
        </p:txBody>
      </p:sp>
      <p:sp>
        <p:nvSpPr>
          <p:cNvPr id="17" name="Google Shape;17;p3"/>
          <p:cNvSpPr txBox="1">
            <a:spLocks noGrp="1"/>
          </p:cNvSpPr>
          <p:nvPr>
            <p:ph type="subTitle" idx="1"/>
          </p:nvPr>
        </p:nvSpPr>
        <p:spPr>
          <a:xfrm>
            <a:off x="10025" y="3262078"/>
            <a:ext cx="9164400" cy="784800"/>
          </a:xfrm>
          <a:prstGeom prst="rect">
            <a:avLst/>
          </a:prstGeom>
          <a:noFill/>
          <a:ln>
            <a:noFill/>
          </a:ln>
        </p:spPr>
        <p:txBody>
          <a:bodyPr spcFirstLastPara="1" wrap="square" lIns="91425" tIns="91425" rIns="91425" bIns="91425" anchor="t" anchorCtr="0"/>
          <a:lstStyle>
            <a:lvl1pPr marL="0" marR="0" lvl="0" indent="190500" algn="ctr" rtl="0">
              <a:lnSpc>
                <a:spcPct val="100000"/>
              </a:lnSpc>
              <a:spcBef>
                <a:spcPts val="0"/>
              </a:spcBef>
              <a:spcAft>
                <a:spcPts val="0"/>
              </a:spcAft>
              <a:buClr>
                <a:srgbClr val="D96E1D"/>
              </a:buClr>
              <a:buSzPts val="2400"/>
              <a:buNone/>
              <a:defRPr sz="2400" b="1" i="0" u="none" strike="noStrike" cap="none">
                <a:solidFill>
                  <a:srgbClr val="D96E1D"/>
                </a:solidFill>
              </a:defRPr>
            </a:lvl1pPr>
            <a:lvl2pPr marL="0" marR="0" lvl="1" indent="190500" algn="ctr" rtl="0">
              <a:lnSpc>
                <a:spcPct val="100000"/>
              </a:lnSpc>
              <a:spcBef>
                <a:spcPts val="0"/>
              </a:spcBef>
              <a:spcAft>
                <a:spcPts val="0"/>
              </a:spcAft>
              <a:buClr>
                <a:srgbClr val="D96E1D"/>
              </a:buClr>
              <a:buSzPts val="1400"/>
              <a:buFont typeface="Arial"/>
              <a:buNone/>
              <a:defRPr sz="3000" b="0" i="0" u="none" strike="noStrike" cap="none">
                <a:solidFill>
                  <a:srgbClr val="D96E1D"/>
                </a:solidFill>
                <a:latin typeface="Arial"/>
                <a:ea typeface="Arial"/>
                <a:cs typeface="Arial"/>
                <a:sym typeface="Arial"/>
              </a:defRPr>
            </a:lvl2pPr>
            <a:lvl3pPr marL="0" marR="0" lvl="2" indent="190500" algn="ctr" rtl="0">
              <a:lnSpc>
                <a:spcPct val="100000"/>
              </a:lnSpc>
              <a:spcBef>
                <a:spcPts val="0"/>
              </a:spcBef>
              <a:spcAft>
                <a:spcPts val="0"/>
              </a:spcAft>
              <a:buClr>
                <a:srgbClr val="D96E1D"/>
              </a:buClr>
              <a:buSzPts val="1400"/>
              <a:buFont typeface="Arial"/>
              <a:buNone/>
              <a:defRPr sz="3000" b="0" i="0" u="none" strike="noStrike" cap="none">
                <a:solidFill>
                  <a:srgbClr val="D96E1D"/>
                </a:solidFill>
                <a:latin typeface="Arial"/>
                <a:ea typeface="Arial"/>
                <a:cs typeface="Arial"/>
                <a:sym typeface="Arial"/>
              </a:defRPr>
            </a:lvl3pPr>
            <a:lvl4pPr marL="0" marR="0" lvl="3" indent="190500" algn="ctr" rtl="0">
              <a:lnSpc>
                <a:spcPct val="100000"/>
              </a:lnSpc>
              <a:spcBef>
                <a:spcPts val="0"/>
              </a:spcBef>
              <a:spcAft>
                <a:spcPts val="0"/>
              </a:spcAft>
              <a:buClr>
                <a:srgbClr val="D96E1D"/>
              </a:buClr>
              <a:buSzPts val="1400"/>
              <a:buFont typeface="Arial"/>
              <a:buNone/>
              <a:defRPr sz="3000" b="0" i="0" u="none" strike="noStrike" cap="none">
                <a:solidFill>
                  <a:srgbClr val="D96E1D"/>
                </a:solidFill>
                <a:latin typeface="Arial"/>
                <a:ea typeface="Arial"/>
                <a:cs typeface="Arial"/>
                <a:sym typeface="Arial"/>
              </a:defRPr>
            </a:lvl4pPr>
            <a:lvl5pPr marL="0" marR="0" lvl="4" indent="190500" algn="ctr" rtl="0">
              <a:lnSpc>
                <a:spcPct val="100000"/>
              </a:lnSpc>
              <a:spcBef>
                <a:spcPts val="0"/>
              </a:spcBef>
              <a:spcAft>
                <a:spcPts val="0"/>
              </a:spcAft>
              <a:buClr>
                <a:srgbClr val="D96E1D"/>
              </a:buClr>
              <a:buSzPts val="1400"/>
              <a:buFont typeface="Arial"/>
              <a:buNone/>
              <a:defRPr sz="3000" b="0" i="0" u="none" strike="noStrike" cap="none">
                <a:solidFill>
                  <a:srgbClr val="D96E1D"/>
                </a:solidFill>
                <a:latin typeface="Arial"/>
                <a:ea typeface="Arial"/>
                <a:cs typeface="Arial"/>
                <a:sym typeface="Arial"/>
              </a:defRPr>
            </a:lvl5pPr>
            <a:lvl6pPr marL="0" marR="0" lvl="5" indent="190500" algn="ctr" rtl="0">
              <a:lnSpc>
                <a:spcPct val="100000"/>
              </a:lnSpc>
              <a:spcBef>
                <a:spcPts val="0"/>
              </a:spcBef>
              <a:spcAft>
                <a:spcPts val="0"/>
              </a:spcAft>
              <a:buClr>
                <a:srgbClr val="D96E1D"/>
              </a:buClr>
              <a:buSzPts val="1400"/>
              <a:buFont typeface="Arial"/>
              <a:buNone/>
              <a:defRPr sz="3000" b="0" i="0" u="none" strike="noStrike" cap="none">
                <a:solidFill>
                  <a:srgbClr val="D96E1D"/>
                </a:solidFill>
                <a:latin typeface="Arial"/>
                <a:ea typeface="Arial"/>
                <a:cs typeface="Arial"/>
                <a:sym typeface="Arial"/>
              </a:defRPr>
            </a:lvl6pPr>
            <a:lvl7pPr marL="0" marR="0" lvl="6" indent="190500" algn="ctr" rtl="0">
              <a:lnSpc>
                <a:spcPct val="100000"/>
              </a:lnSpc>
              <a:spcBef>
                <a:spcPts val="0"/>
              </a:spcBef>
              <a:spcAft>
                <a:spcPts val="0"/>
              </a:spcAft>
              <a:buClr>
                <a:srgbClr val="D96E1D"/>
              </a:buClr>
              <a:buSzPts val="1400"/>
              <a:buFont typeface="Arial"/>
              <a:buNone/>
              <a:defRPr sz="3000" b="0" i="0" u="none" strike="noStrike" cap="none">
                <a:solidFill>
                  <a:srgbClr val="D96E1D"/>
                </a:solidFill>
                <a:latin typeface="Arial"/>
                <a:ea typeface="Arial"/>
                <a:cs typeface="Arial"/>
                <a:sym typeface="Arial"/>
              </a:defRPr>
            </a:lvl7pPr>
            <a:lvl8pPr marL="0" marR="0" lvl="7" indent="190500" algn="ctr" rtl="0">
              <a:lnSpc>
                <a:spcPct val="100000"/>
              </a:lnSpc>
              <a:spcBef>
                <a:spcPts val="0"/>
              </a:spcBef>
              <a:spcAft>
                <a:spcPts val="0"/>
              </a:spcAft>
              <a:buClr>
                <a:srgbClr val="D96E1D"/>
              </a:buClr>
              <a:buSzPts val="1400"/>
              <a:buFont typeface="Arial"/>
              <a:buNone/>
              <a:defRPr sz="3000" b="0" i="0" u="none" strike="noStrike" cap="none">
                <a:solidFill>
                  <a:srgbClr val="D96E1D"/>
                </a:solidFill>
                <a:latin typeface="Arial"/>
                <a:ea typeface="Arial"/>
                <a:cs typeface="Arial"/>
                <a:sym typeface="Arial"/>
              </a:defRPr>
            </a:lvl8pPr>
            <a:lvl9pPr marL="0" marR="0" lvl="8" indent="190500" algn="ctr" rtl="0">
              <a:lnSpc>
                <a:spcPct val="100000"/>
              </a:lnSpc>
              <a:spcBef>
                <a:spcPts val="0"/>
              </a:spcBef>
              <a:spcAft>
                <a:spcPts val="0"/>
              </a:spcAft>
              <a:buClr>
                <a:srgbClr val="D96E1D"/>
              </a:buClr>
              <a:buSzPts val="1400"/>
              <a:buFont typeface="Arial"/>
              <a:buNone/>
              <a:defRPr sz="3000" b="0" i="0" u="none" strike="noStrike" cap="none">
                <a:solidFill>
                  <a:srgbClr val="D96E1D"/>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ITLE_AND_BODY">
    <p:spTree>
      <p:nvGrpSpPr>
        <p:cNvPr id="1" name="Shape 18"/>
        <p:cNvGrpSpPr/>
        <p:nvPr/>
      </p:nvGrpSpPr>
      <p:grpSpPr>
        <a:xfrm>
          <a:off x="0" y="0"/>
          <a:ext cx="0" cy="0"/>
          <a:chOff x="0" y="0"/>
          <a:chExt cx="0" cy="0"/>
        </a:xfrm>
      </p:grpSpPr>
      <p:sp>
        <p:nvSpPr>
          <p:cNvPr id="19" name="Google Shape;19;p4"/>
          <p:cNvSpPr txBox="1">
            <a:spLocks noGrp="1"/>
          </p:cNvSpPr>
          <p:nvPr>
            <p:ph type="title"/>
          </p:nvPr>
        </p:nvSpPr>
        <p:spPr>
          <a:xfrm>
            <a:off x="0" y="-1"/>
            <a:ext cx="9144000" cy="1125300"/>
          </a:xfrm>
          <a:prstGeom prst="rect">
            <a:avLst/>
          </a:prstGeom>
          <a:solidFill>
            <a:srgbClr val="980000"/>
          </a:solidFill>
          <a:ln>
            <a:noFill/>
          </a:ln>
        </p:spPr>
        <p:txBody>
          <a:bodyPr spcFirstLastPara="1" wrap="square" lIns="91425" tIns="91425" rIns="91425" bIns="91425" anchor="ctr" anchorCtr="0"/>
          <a:lstStyle>
            <a:lvl1pPr marL="0" marR="0" lvl="0" indent="0" algn="ctr" rtl="0">
              <a:spcBef>
                <a:spcPts val="0"/>
              </a:spcBef>
              <a:spcAft>
                <a:spcPts val="0"/>
              </a:spcAft>
              <a:buClr>
                <a:srgbClr val="FFFFFF"/>
              </a:buClr>
              <a:buSzPts val="1400"/>
              <a:buFont typeface="Arial"/>
              <a:buNone/>
              <a:defRPr sz="3600" b="1" i="0" u="none" strike="noStrike" cap="none">
                <a:solidFill>
                  <a:srgbClr val="FFFFFF"/>
                </a:solidFill>
                <a:latin typeface="Arial"/>
                <a:ea typeface="Arial"/>
                <a:cs typeface="Arial"/>
                <a:sym typeface="Arial"/>
              </a:defRPr>
            </a:lvl1pPr>
            <a:lvl2pPr marL="0" marR="0" lvl="1" indent="0" algn="ctr" rtl="0">
              <a:spcBef>
                <a:spcPts val="0"/>
              </a:spcBef>
              <a:spcAft>
                <a:spcPts val="0"/>
              </a:spcAft>
              <a:buClr>
                <a:srgbClr val="FFFFFF"/>
              </a:buClr>
              <a:buSzPts val="1400"/>
              <a:buFont typeface="Arial"/>
              <a:buNone/>
              <a:defRPr sz="3600" b="1" i="0" u="none" strike="noStrike" cap="none">
                <a:solidFill>
                  <a:srgbClr val="FFFFFF"/>
                </a:solidFill>
                <a:latin typeface="Arial"/>
                <a:ea typeface="Arial"/>
                <a:cs typeface="Arial"/>
                <a:sym typeface="Arial"/>
              </a:defRPr>
            </a:lvl2pPr>
            <a:lvl3pPr marL="0" marR="0" lvl="2" indent="0" algn="ctr" rtl="0">
              <a:spcBef>
                <a:spcPts val="0"/>
              </a:spcBef>
              <a:spcAft>
                <a:spcPts val="0"/>
              </a:spcAft>
              <a:buClr>
                <a:srgbClr val="FFFFFF"/>
              </a:buClr>
              <a:buSzPts val="1400"/>
              <a:buFont typeface="Arial"/>
              <a:buNone/>
              <a:defRPr sz="3600" b="1" i="0" u="none" strike="noStrike" cap="none">
                <a:solidFill>
                  <a:srgbClr val="FFFFFF"/>
                </a:solidFill>
                <a:latin typeface="Arial"/>
                <a:ea typeface="Arial"/>
                <a:cs typeface="Arial"/>
                <a:sym typeface="Arial"/>
              </a:defRPr>
            </a:lvl3pPr>
            <a:lvl4pPr marL="0" marR="0" lvl="3" indent="0" algn="ctr" rtl="0">
              <a:spcBef>
                <a:spcPts val="0"/>
              </a:spcBef>
              <a:spcAft>
                <a:spcPts val="0"/>
              </a:spcAft>
              <a:buClr>
                <a:srgbClr val="FFFFFF"/>
              </a:buClr>
              <a:buSzPts val="1400"/>
              <a:buFont typeface="Arial"/>
              <a:buNone/>
              <a:defRPr sz="3600" b="1" i="0" u="none" strike="noStrike" cap="none">
                <a:solidFill>
                  <a:srgbClr val="FFFFFF"/>
                </a:solidFill>
                <a:latin typeface="Arial"/>
                <a:ea typeface="Arial"/>
                <a:cs typeface="Arial"/>
                <a:sym typeface="Arial"/>
              </a:defRPr>
            </a:lvl4pPr>
            <a:lvl5pPr marL="0" marR="0" lvl="4" indent="0" algn="ctr" rtl="0">
              <a:spcBef>
                <a:spcPts val="0"/>
              </a:spcBef>
              <a:spcAft>
                <a:spcPts val="0"/>
              </a:spcAft>
              <a:buClr>
                <a:srgbClr val="FFFFFF"/>
              </a:buClr>
              <a:buSzPts val="1400"/>
              <a:buFont typeface="Arial"/>
              <a:buNone/>
              <a:defRPr sz="3600" b="1" i="0" u="none" strike="noStrike" cap="none">
                <a:solidFill>
                  <a:srgbClr val="FFFFFF"/>
                </a:solidFill>
                <a:latin typeface="Arial"/>
                <a:ea typeface="Arial"/>
                <a:cs typeface="Arial"/>
                <a:sym typeface="Arial"/>
              </a:defRPr>
            </a:lvl5pPr>
            <a:lvl6pPr marL="457200" marR="0" lvl="5" indent="0" algn="ctr" rtl="0">
              <a:spcBef>
                <a:spcPts val="0"/>
              </a:spcBef>
              <a:spcAft>
                <a:spcPts val="0"/>
              </a:spcAft>
              <a:buClr>
                <a:srgbClr val="FFFFFF"/>
              </a:buClr>
              <a:buSzPts val="1400"/>
              <a:buFont typeface="Arial"/>
              <a:buNone/>
              <a:defRPr sz="3600" b="1" i="0" u="none" strike="noStrike" cap="none">
                <a:solidFill>
                  <a:srgbClr val="FFFFFF"/>
                </a:solidFill>
                <a:latin typeface="Arial"/>
                <a:ea typeface="Arial"/>
                <a:cs typeface="Arial"/>
                <a:sym typeface="Arial"/>
              </a:defRPr>
            </a:lvl6pPr>
            <a:lvl7pPr marL="914400" marR="0" lvl="6" indent="0" algn="ctr" rtl="0">
              <a:spcBef>
                <a:spcPts val="0"/>
              </a:spcBef>
              <a:spcAft>
                <a:spcPts val="0"/>
              </a:spcAft>
              <a:buClr>
                <a:srgbClr val="FFFFFF"/>
              </a:buClr>
              <a:buSzPts val="1400"/>
              <a:buFont typeface="Arial"/>
              <a:buNone/>
              <a:defRPr sz="3600" b="1" i="0" u="none" strike="noStrike" cap="none">
                <a:solidFill>
                  <a:srgbClr val="FFFFFF"/>
                </a:solidFill>
                <a:latin typeface="Arial"/>
                <a:ea typeface="Arial"/>
                <a:cs typeface="Arial"/>
                <a:sym typeface="Arial"/>
              </a:defRPr>
            </a:lvl7pPr>
            <a:lvl8pPr marL="1371600" marR="0" lvl="7" indent="0" algn="ctr" rtl="0">
              <a:spcBef>
                <a:spcPts val="0"/>
              </a:spcBef>
              <a:spcAft>
                <a:spcPts val="0"/>
              </a:spcAft>
              <a:buClr>
                <a:srgbClr val="FFFFFF"/>
              </a:buClr>
              <a:buSzPts val="1400"/>
              <a:buFont typeface="Arial"/>
              <a:buNone/>
              <a:defRPr sz="3600" b="1" i="0" u="none" strike="noStrike" cap="none">
                <a:solidFill>
                  <a:srgbClr val="FFFFFF"/>
                </a:solidFill>
                <a:latin typeface="Arial"/>
                <a:ea typeface="Arial"/>
                <a:cs typeface="Arial"/>
                <a:sym typeface="Arial"/>
              </a:defRPr>
            </a:lvl8pPr>
            <a:lvl9pPr marL="1828800" marR="0" lvl="8" indent="0" algn="ctr" rtl="0">
              <a:spcBef>
                <a:spcPts val="0"/>
              </a:spcBef>
              <a:spcAft>
                <a:spcPts val="0"/>
              </a:spcAft>
              <a:buClr>
                <a:srgbClr val="FFFFFF"/>
              </a:buClr>
              <a:buSzPts val="1400"/>
              <a:buFont typeface="Arial"/>
              <a:buNone/>
              <a:defRPr sz="3600" b="1" i="0" u="none" strike="noStrike" cap="none">
                <a:solidFill>
                  <a:srgbClr val="FFFFFF"/>
                </a:solidFill>
                <a:latin typeface="Arial"/>
                <a:ea typeface="Arial"/>
                <a:cs typeface="Arial"/>
                <a:sym typeface="Arial"/>
              </a:defRPr>
            </a:lvl9pPr>
          </a:lstStyle>
          <a:p>
            <a:endParaRPr/>
          </a:p>
        </p:txBody>
      </p:sp>
      <p:sp>
        <p:nvSpPr>
          <p:cNvPr id="20" name="Google Shape;20;p4"/>
          <p:cNvSpPr txBox="1">
            <a:spLocks noGrp="1"/>
          </p:cNvSpPr>
          <p:nvPr>
            <p:ph type="body" idx="1"/>
          </p:nvPr>
        </p:nvSpPr>
        <p:spPr>
          <a:xfrm>
            <a:off x="616945" y="1200150"/>
            <a:ext cx="8069680" cy="3294732"/>
          </a:xfrm>
          <a:prstGeom prst="rect">
            <a:avLst/>
          </a:prstGeom>
          <a:noFill/>
          <a:ln>
            <a:noFill/>
          </a:ln>
        </p:spPr>
        <p:txBody>
          <a:bodyPr spcFirstLastPara="1" wrap="square" lIns="91425" tIns="91425" rIns="91425" bIns="91425" anchor="t" anchorCtr="0"/>
          <a:lstStyle>
            <a:lvl1pPr marL="457200" marR="0" lvl="0" indent="-381000" algn="l" rtl="0">
              <a:spcBef>
                <a:spcPts val="0"/>
              </a:spcBef>
              <a:spcAft>
                <a:spcPts val="0"/>
              </a:spcAft>
              <a:buSzPts val="2400"/>
              <a:buChar char="❏"/>
              <a:defRPr sz="2400" b="0" i="0" u="none" strike="noStrike" cap="none">
                <a:solidFill>
                  <a:srgbClr val="000000"/>
                </a:solidFill>
                <a:latin typeface="Arial"/>
                <a:ea typeface="Arial"/>
                <a:cs typeface="Arial"/>
                <a:sym typeface="Arial"/>
              </a:defRPr>
            </a:lvl1pPr>
            <a:lvl2pPr marL="914400" marR="0" lvl="1" indent="-342900" algn="l" rtl="0">
              <a:spcBef>
                <a:spcPts val="600"/>
              </a:spcBef>
              <a:spcAft>
                <a:spcPts val="0"/>
              </a:spcAft>
              <a:buSzPts val="1800"/>
              <a:buChar char="➢"/>
              <a:defRPr sz="1800" b="0" i="0" u="none" strike="noStrike" cap="none">
                <a:solidFill>
                  <a:srgbClr val="000000"/>
                </a:solidFill>
                <a:latin typeface="Arial"/>
                <a:ea typeface="Arial"/>
                <a:cs typeface="Arial"/>
                <a:sym typeface="Arial"/>
              </a:defRPr>
            </a:lvl2pPr>
            <a:lvl3pPr marL="1371600" marR="0" lvl="2" indent="-317500" algn="l" rtl="0">
              <a:spcBef>
                <a:spcPts val="600"/>
              </a:spcBef>
              <a:spcAft>
                <a:spcPts val="0"/>
              </a:spcAft>
              <a:buSzPts val="1400"/>
              <a:buChar char="●"/>
              <a:defRPr b="0" i="0" u="none" strike="noStrike" cap="none">
                <a:solidFill>
                  <a:srgbClr val="000000"/>
                </a:solidFill>
                <a:latin typeface="Arial"/>
                <a:ea typeface="Arial"/>
                <a:cs typeface="Arial"/>
                <a:sym typeface="Arial"/>
              </a:defRPr>
            </a:lvl3pPr>
            <a:lvl4pPr marL="1828800" marR="0" lvl="3" indent="-317500" algn="l" rtl="0">
              <a:spcBef>
                <a:spcPts val="600"/>
              </a:spcBef>
              <a:spcAft>
                <a:spcPts val="0"/>
              </a:spcAft>
              <a:buSzPts val="1400"/>
              <a:buChar char="❏"/>
              <a:defRPr b="0" i="0" u="none" strike="noStrike" cap="none">
                <a:solidFill>
                  <a:srgbClr val="000000"/>
                </a:solidFill>
                <a:latin typeface="Arial"/>
                <a:ea typeface="Arial"/>
                <a:cs typeface="Arial"/>
                <a:sym typeface="Arial"/>
              </a:defRPr>
            </a:lvl4pPr>
            <a:lvl5pPr marL="2286000" marR="0" lvl="4" indent="-317500" algn="l" rtl="0">
              <a:spcBef>
                <a:spcPts val="600"/>
              </a:spcBef>
              <a:spcAft>
                <a:spcPts val="0"/>
              </a:spcAft>
              <a:buSzPts val="1400"/>
              <a:buChar char="❏"/>
              <a:defRPr b="0" i="0" u="none" strike="noStrike" cap="none">
                <a:solidFill>
                  <a:srgbClr val="000000"/>
                </a:solidFill>
                <a:latin typeface="Arial"/>
                <a:ea typeface="Arial"/>
                <a:cs typeface="Arial"/>
                <a:sym typeface="Arial"/>
              </a:defRPr>
            </a:lvl5pPr>
            <a:lvl6pPr marL="2743200" marR="0" lvl="5" indent="-317500" algn="l" rtl="0">
              <a:lnSpc>
                <a:spcPct val="100000"/>
              </a:lnSpc>
              <a:spcBef>
                <a:spcPts val="600"/>
              </a:spcBef>
              <a:spcAft>
                <a:spcPts val="0"/>
              </a:spcAft>
              <a:buClr>
                <a:srgbClr val="000000"/>
              </a:buClr>
              <a:buSzPts val="1400"/>
              <a:buFont typeface="Arial"/>
              <a:buChar char="❏"/>
              <a:defRPr b="0" i="0" u="none" strike="noStrike" cap="none">
                <a:solidFill>
                  <a:srgbClr val="000000"/>
                </a:solidFill>
                <a:latin typeface="Arial"/>
                <a:ea typeface="Arial"/>
                <a:cs typeface="Arial"/>
                <a:sym typeface="Arial"/>
              </a:defRPr>
            </a:lvl6pPr>
            <a:lvl7pPr marL="3200400" marR="0" lvl="6" indent="-317500" algn="l" rtl="0">
              <a:lnSpc>
                <a:spcPct val="100000"/>
              </a:lnSpc>
              <a:spcBef>
                <a:spcPts val="600"/>
              </a:spcBef>
              <a:spcAft>
                <a:spcPts val="0"/>
              </a:spcAft>
              <a:buClr>
                <a:srgbClr val="000000"/>
              </a:buClr>
              <a:buSzPts val="1400"/>
              <a:buFont typeface="Arial"/>
              <a:buChar char="❏"/>
              <a:defRPr b="0" i="0" u="none" strike="noStrike" cap="none">
                <a:solidFill>
                  <a:srgbClr val="000000"/>
                </a:solidFill>
                <a:latin typeface="Arial"/>
                <a:ea typeface="Arial"/>
                <a:cs typeface="Arial"/>
                <a:sym typeface="Arial"/>
              </a:defRPr>
            </a:lvl7pPr>
            <a:lvl8pPr marL="3657600" marR="0" lvl="7" indent="-317500" algn="l" rtl="0">
              <a:lnSpc>
                <a:spcPct val="100000"/>
              </a:lnSpc>
              <a:spcBef>
                <a:spcPts val="600"/>
              </a:spcBef>
              <a:spcAft>
                <a:spcPts val="0"/>
              </a:spcAft>
              <a:buClr>
                <a:srgbClr val="000000"/>
              </a:buClr>
              <a:buSzPts val="1400"/>
              <a:buFont typeface="Arial"/>
              <a:buChar char="❏"/>
              <a:defRPr b="0" i="0" u="none" strike="noStrike" cap="none">
                <a:solidFill>
                  <a:srgbClr val="000000"/>
                </a:solidFill>
                <a:latin typeface="Arial"/>
                <a:ea typeface="Arial"/>
                <a:cs typeface="Arial"/>
                <a:sym typeface="Arial"/>
              </a:defRPr>
            </a:lvl8pPr>
            <a:lvl9pPr marL="4114800" marR="0" lvl="8" indent="-317500" algn="l" rtl="0">
              <a:lnSpc>
                <a:spcPct val="100000"/>
              </a:lnSpc>
              <a:spcBef>
                <a:spcPts val="600"/>
              </a:spcBef>
              <a:spcAft>
                <a:spcPts val="600"/>
              </a:spcAft>
              <a:buClr>
                <a:srgbClr val="000000"/>
              </a:buClr>
              <a:buSzPts val="1400"/>
              <a:buFont typeface="Arial"/>
              <a:buChar char="❏"/>
              <a:defRPr b="0" i="0" u="none" strike="noStrike" cap="none">
                <a:solidFill>
                  <a:srgbClr val="000000"/>
                </a:solidFill>
                <a:latin typeface="Arial"/>
                <a:ea typeface="Arial"/>
                <a:cs typeface="Arial"/>
                <a:sym typeface="Arial"/>
              </a:defRPr>
            </a:lvl9pPr>
          </a:lstStyle>
          <a:p>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0" y="0"/>
            <a:ext cx="9144000" cy="1063500"/>
          </a:xfrm>
          <a:prstGeom prst="rect">
            <a:avLst/>
          </a:prstGeom>
          <a:solidFill>
            <a:srgbClr val="980000"/>
          </a:solidFill>
          <a:ln>
            <a:noFill/>
          </a:ln>
        </p:spPr>
        <p:txBody>
          <a:bodyPr spcFirstLastPara="1" wrap="square" lIns="91425" tIns="91425" rIns="91425" bIns="91425" anchor="ctr" anchorCtr="0"/>
          <a:lstStyle>
            <a:lvl1pPr marL="0" marR="0" lvl="0" indent="0" algn="ctr" rtl="0">
              <a:spcBef>
                <a:spcPts val="0"/>
              </a:spcBef>
              <a:spcAft>
                <a:spcPts val="0"/>
              </a:spcAft>
              <a:buClr>
                <a:schemeClr val="lt1"/>
              </a:buClr>
              <a:buSzPts val="1400"/>
              <a:buFont typeface="Arial"/>
              <a:buNone/>
              <a:defRPr sz="3600" b="1" i="0" u="none" strike="noStrike" cap="none">
                <a:solidFill>
                  <a:schemeClr val="lt1"/>
                </a:solidFill>
                <a:latin typeface="Arial"/>
                <a:ea typeface="Arial"/>
                <a:cs typeface="Arial"/>
                <a:sym typeface="Arial"/>
              </a:defRPr>
            </a:lvl1pPr>
            <a:lvl2pPr marL="0" marR="0" lvl="1" indent="0" algn="ctr" rtl="0">
              <a:spcBef>
                <a:spcPts val="0"/>
              </a:spcBef>
              <a:spcAft>
                <a:spcPts val="0"/>
              </a:spcAft>
              <a:buClr>
                <a:schemeClr val="lt1"/>
              </a:buClr>
              <a:buSzPts val="1400"/>
              <a:buFont typeface="Arial"/>
              <a:buNone/>
              <a:defRPr sz="3600" b="1" i="0" u="none" strike="noStrike" cap="none">
                <a:solidFill>
                  <a:schemeClr val="lt1"/>
                </a:solidFill>
                <a:latin typeface="Arial"/>
                <a:ea typeface="Arial"/>
                <a:cs typeface="Arial"/>
                <a:sym typeface="Arial"/>
              </a:defRPr>
            </a:lvl2pPr>
            <a:lvl3pPr marL="0" marR="0" lvl="2" indent="0" algn="ctr" rtl="0">
              <a:spcBef>
                <a:spcPts val="0"/>
              </a:spcBef>
              <a:spcAft>
                <a:spcPts val="0"/>
              </a:spcAft>
              <a:buClr>
                <a:schemeClr val="lt1"/>
              </a:buClr>
              <a:buSzPts val="1400"/>
              <a:buFont typeface="Arial"/>
              <a:buNone/>
              <a:defRPr sz="3600" b="1" i="0" u="none" strike="noStrike" cap="none">
                <a:solidFill>
                  <a:schemeClr val="lt1"/>
                </a:solidFill>
                <a:latin typeface="Arial"/>
                <a:ea typeface="Arial"/>
                <a:cs typeface="Arial"/>
                <a:sym typeface="Arial"/>
              </a:defRPr>
            </a:lvl3pPr>
            <a:lvl4pPr marL="0" marR="0" lvl="3" indent="0" algn="ctr" rtl="0">
              <a:spcBef>
                <a:spcPts val="0"/>
              </a:spcBef>
              <a:spcAft>
                <a:spcPts val="0"/>
              </a:spcAft>
              <a:buClr>
                <a:schemeClr val="lt1"/>
              </a:buClr>
              <a:buSzPts val="1400"/>
              <a:buFont typeface="Arial"/>
              <a:buNone/>
              <a:defRPr sz="3600" b="1" i="0" u="none" strike="noStrike" cap="none">
                <a:solidFill>
                  <a:schemeClr val="lt1"/>
                </a:solidFill>
                <a:latin typeface="Arial"/>
                <a:ea typeface="Arial"/>
                <a:cs typeface="Arial"/>
                <a:sym typeface="Arial"/>
              </a:defRPr>
            </a:lvl4pPr>
            <a:lvl5pPr marL="0" marR="0" lvl="4" indent="0" algn="ctr" rtl="0">
              <a:spcBef>
                <a:spcPts val="0"/>
              </a:spcBef>
              <a:spcAft>
                <a:spcPts val="0"/>
              </a:spcAft>
              <a:buClr>
                <a:schemeClr val="lt1"/>
              </a:buClr>
              <a:buSzPts val="1400"/>
              <a:buFont typeface="Arial"/>
              <a:buNone/>
              <a:defRPr sz="3600" b="1" i="0" u="none" strike="noStrike" cap="none">
                <a:solidFill>
                  <a:schemeClr val="lt1"/>
                </a:solidFill>
                <a:latin typeface="Arial"/>
                <a:ea typeface="Arial"/>
                <a:cs typeface="Arial"/>
                <a:sym typeface="Arial"/>
              </a:defRPr>
            </a:lvl5pPr>
            <a:lvl6pPr marL="457200" marR="0" lvl="5" indent="0" algn="ctr" rtl="0">
              <a:spcBef>
                <a:spcPts val="0"/>
              </a:spcBef>
              <a:spcAft>
                <a:spcPts val="0"/>
              </a:spcAft>
              <a:buClr>
                <a:schemeClr val="lt1"/>
              </a:buClr>
              <a:buSzPts val="1400"/>
              <a:buFont typeface="Arial"/>
              <a:buNone/>
              <a:defRPr sz="3600" b="1" i="0" u="none" strike="noStrike" cap="none">
                <a:solidFill>
                  <a:schemeClr val="lt1"/>
                </a:solidFill>
                <a:latin typeface="Arial"/>
                <a:ea typeface="Arial"/>
                <a:cs typeface="Arial"/>
                <a:sym typeface="Arial"/>
              </a:defRPr>
            </a:lvl6pPr>
            <a:lvl7pPr marL="914400" marR="0" lvl="6" indent="0" algn="ctr" rtl="0">
              <a:spcBef>
                <a:spcPts val="0"/>
              </a:spcBef>
              <a:spcAft>
                <a:spcPts val="0"/>
              </a:spcAft>
              <a:buClr>
                <a:schemeClr val="lt1"/>
              </a:buClr>
              <a:buSzPts val="1400"/>
              <a:buFont typeface="Arial"/>
              <a:buNone/>
              <a:defRPr sz="3600" b="1" i="0" u="none" strike="noStrike" cap="none">
                <a:solidFill>
                  <a:schemeClr val="lt1"/>
                </a:solidFill>
                <a:latin typeface="Arial"/>
                <a:ea typeface="Arial"/>
                <a:cs typeface="Arial"/>
                <a:sym typeface="Arial"/>
              </a:defRPr>
            </a:lvl7pPr>
            <a:lvl8pPr marL="1371600" marR="0" lvl="7" indent="0" algn="ctr" rtl="0">
              <a:spcBef>
                <a:spcPts val="0"/>
              </a:spcBef>
              <a:spcAft>
                <a:spcPts val="0"/>
              </a:spcAft>
              <a:buClr>
                <a:schemeClr val="lt1"/>
              </a:buClr>
              <a:buSzPts val="1400"/>
              <a:buFont typeface="Arial"/>
              <a:buNone/>
              <a:defRPr sz="3600" b="1" i="0" u="none" strike="noStrike" cap="none">
                <a:solidFill>
                  <a:schemeClr val="lt1"/>
                </a:solidFill>
                <a:latin typeface="Arial"/>
                <a:ea typeface="Arial"/>
                <a:cs typeface="Arial"/>
                <a:sym typeface="Arial"/>
              </a:defRPr>
            </a:lvl8pPr>
            <a:lvl9pPr marL="1828800" marR="0" lvl="8" indent="0" algn="ctr" rtl="0">
              <a:spcBef>
                <a:spcPts val="0"/>
              </a:spcBef>
              <a:spcAft>
                <a:spcPts val="0"/>
              </a:spcAft>
              <a:buClr>
                <a:schemeClr val="lt1"/>
              </a:buClr>
              <a:buSzPts val="1400"/>
              <a:buFont typeface="Arial"/>
              <a:buNone/>
              <a:defRPr sz="3600" b="1"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1">
  <p:cSld name="OBJECT_1">
    <p:spTree>
      <p:nvGrpSpPr>
        <p:cNvPr id="1" name="Shape 41"/>
        <p:cNvGrpSpPr/>
        <p:nvPr/>
      </p:nvGrpSpPr>
      <p:grpSpPr>
        <a:xfrm>
          <a:off x="0" y="0"/>
          <a:ext cx="0" cy="0"/>
          <a:chOff x="0" y="0"/>
          <a:chExt cx="0" cy="0"/>
        </a:xfrm>
      </p:grpSpPr>
      <p:sp>
        <p:nvSpPr>
          <p:cNvPr id="42" name="Google Shape;42;p10"/>
          <p:cNvSpPr txBox="1">
            <a:spLocks noGrp="1"/>
          </p:cNvSpPr>
          <p:nvPr>
            <p:ph type="title"/>
          </p:nvPr>
        </p:nvSpPr>
        <p:spPr>
          <a:xfrm>
            <a:off x="457200" y="205978"/>
            <a:ext cx="8229600" cy="8574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indent="0" rtl="0">
              <a:spcBef>
                <a:spcPts val="0"/>
              </a:spcBef>
              <a:spcAft>
                <a:spcPts val="0"/>
              </a:spcAft>
              <a:buSzPts val="1400"/>
              <a:buNone/>
              <a:defRPr sz="1800"/>
            </a:lvl2pPr>
            <a:lvl3pPr lvl="2" indent="0" rtl="0">
              <a:spcBef>
                <a:spcPts val="0"/>
              </a:spcBef>
              <a:spcAft>
                <a:spcPts val="0"/>
              </a:spcAft>
              <a:buSzPts val="1400"/>
              <a:buNone/>
              <a:defRPr sz="1800"/>
            </a:lvl3pPr>
            <a:lvl4pPr lvl="3" indent="0" rtl="0">
              <a:spcBef>
                <a:spcPts val="0"/>
              </a:spcBef>
              <a:spcAft>
                <a:spcPts val="0"/>
              </a:spcAft>
              <a:buSzPts val="1400"/>
              <a:buNone/>
              <a:defRPr sz="1800"/>
            </a:lvl4pPr>
            <a:lvl5pPr lvl="4" indent="0" rtl="0">
              <a:spcBef>
                <a:spcPts val="0"/>
              </a:spcBef>
              <a:spcAft>
                <a:spcPts val="0"/>
              </a:spcAft>
              <a:buSzPts val="1400"/>
              <a:buNone/>
              <a:defRPr sz="1800"/>
            </a:lvl5pPr>
            <a:lvl6pPr lvl="5" indent="0" rtl="0">
              <a:spcBef>
                <a:spcPts val="0"/>
              </a:spcBef>
              <a:spcAft>
                <a:spcPts val="0"/>
              </a:spcAft>
              <a:buSzPts val="1400"/>
              <a:buNone/>
              <a:defRPr sz="1800"/>
            </a:lvl6pPr>
            <a:lvl7pPr lvl="6" indent="0" rtl="0">
              <a:spcBef>
                <a:spcPts val="0"/>
              </a:spcBef>
              <a:spcAft>
                <a:spcPts val="0"/>
              </a:spcAft>
              <a:buSzPts val="1400"/>
              <a:buNone/>
              <a:defRPr sz="1800"/>
            </a:lvl7pPr>
            <a:lvl8pPr lvl="7" indent="0" rtl="0">
              <a:spcBef>
                <a:spcPts val="0"/>
              </a:spcBef>
              <a:spcAft>
                <a:spcPts val="0"/>
              </a:spcAft>
              <a:buSzPts val="1400"/>
              <a:buNone/>
              <a:defRPr sz="1800"/>
            </a:lvl8pPr>
            <a:lvl9pPr lvl="8" indent="0" rtl="0">
              <a:spcBef>
                <a:spcPts val="0"/>
              </a:spcBef>
              <a:spcAft>
                <a:spcPts val="0"/>
              </a:spcAft>
              <a:buSzPts val="1400"/>
              <a:buNone/>
              <a:defRPr sz="1800"/>
            </a:lvl9pPr>
          </a:lstStyle>
          <a:p>
            <a:endParaRPr/>
          </a:p>
        </p:txBody>
      </p:sp>
      <p:sp>
        <p:nvSpPr>
          <p:cNvPr id="43" name="Google Shape;43;p10"/>
          <p:cNvSpPr txBox="1">
            <a:spLocks noGrp="1"/>
          </p:cNvSpPr>
          <p:nvPr>
            <p:ph type="body" idx="1"/>
          </p:nvPr>
        </p:nvSpPr>
        <p:spPr>
          <a:xfrm>
            <a:off x="457200" y="1200150"/>
            <a:ext cx="8229600" cy="3394500"/>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44" name="Google Shape;44;p10"/>
          <p:cNvSpPr txBox="1">
            <a:spLocks noGrp="1"/>
          </p:cNvSpPr>
          <p:nvPr>
            <p:ph type="dt" idx="10"/>
          </p:nvPr>
        </p:nvSpPr>
        <p:spPr>
          <a:xfrm>
            <a:off x="457200" y="4767263"/>
            <a:ext cx="2133600" cy="2739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5" name="Google Shape;45;p10"/>
          <p:cNvSpPr txBox="1">
            <a:spLocks noGrp="1"/>
          </p:cNvSpPr>
          <p:nvPr>
            <p:ph type="ftr" idx="11"/>
          </p:nvPr>
        </p:nvSpPr>
        <p:spPr>
          <a:xfrm>
            <a:off x="3124200" y="4767263"/>
            <a:ext cx="2895600" cy="2739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6" name="Google Shape;46;p10"/>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p:cSld name="TITLE_3">
    <p:spTree>
      <p:nvGrpSpPr>
        <p:cNvPr id="1" name="Shape 63"/>
        <p:cNvGrpSpPr/>
        <p:nvPr/>
      </p:nvGrpSpPr>
      <p:grpSpPr>
        <a:xfrm>
          <a:off x="0" y="0"/>
          <a:ext cx="0" cy="0"/>
          <a:chOff x="0" y="0"/>
          <a:chExt cx="0" cy="0"/>
        </a:xfrm>
      </p:grpSpPr>
      <p:sp>
        <p:nvSpPr>
          <p:cNvPr id="64" name="Google Shape;64;p13"/>
          <p:cNvSpPr txBox="1">
            <a:spLocks noGrp="1"/>
          </p:cNvSpPr>
          <p:nvPr>
            <p:ph type="ctrTitle"/>
          </p:nvPr>
        </p:nvSpPr>
        <p:spPr>
          <a:xfrm>
            <a:off x="846302" y="709435"/>
            <a:ext cx="6477805" cy="1963915"/>
          </a:xfrm>
          <a:prstGeom prst="rect">
            <a:avLst/>
          </a:prstGeom>
          <a:noFill/>
          <a:ln>
            <a:noFill/>
          </a:ln>
        </p:spPr>
        <p:txBody>
          <a:bodyPr spcFirstLastPara="1" wrap="square" lIns="68575" tIns="34275" rIns="68575" bIns="0" anchor="b" anchorCtr="0"/>
          <a:lstStyle>
            <a:lvl1pPr lvl="0" algn="l">
              <a:lnSpc>
                <a:spcPct val="90000"/>
              </a:lnSpc>
              <a:spcBef>
                <a:spcPts val="0"/>
              </a:spcBef>
              <a:spcAft>
                <a:spcPts val="0"/>
              </a:spcAft>
              <a:buClr>
                <a:schemeClr val="dk1"/>
              </a:buClr>
              <a:buSzPts val="5000"/>
              <a:buFont typeface="Century Gothic"/>
              <a:buChar char="●"/>
              <a:defRPr sz="5000"/>
            </a:lvl1pPr>
            <a:lvl2pPr lvl="1">
              <a:spcBef>
                <a:spcPts val="0"/>
              </a:spcBef>
              <a:spcAft>
                <a:spcPts val="0"/>
              </a:spcAft>
              <a:buSzPts val="1100"/>
              <a:buNone/>
              <a:defRPr sz="1100"/>
            </a:lvl2pPr>
            <a:lvl3pPr lvl="2">
              <a:spcBef>
                <a:spcPts val="0"/>
              </a:spcBef>
              <a:spcAft>
                <a:spcPts val="0"/>
              </a:spcAft>
              <a:buSzPts val="1100"/>
              <a:buNone/>
              <a:defRPr sz="1100"/>
            </a:lvl3pPr>
            <a:lvl4pPr lvl="3">
              <a:spcBef>
                <a:spcPts val="0"/>
              </a:spcBef>
              <a:spcAft>
                <a:spcPts val="0"/>
              </a:spcAft>
              <a:buSzPts val="1100"/>
              <a:buNone/>
              <a:defRPr sz="1100"/>
            </a:lvl4pPr>
            <a:lvl5pPr lvl="4">
              <a:spcBef>
                <a:spcPts val="0"/>
              </a:spcBef>
              <a:spcAft>
                <a:spcPts val="0"/>
              </a:spcAft>
              <a:buSzPts val="1100"/>
              <a:buNone/>
              <a:defRPr sz="1100"/>
            </a:lvl5pPr>
            <a:lvl6pPr lvl="5">
              <a:spcBef>
                <a:spcPts val="0"/>
              </a:spcBef>
              <a:spcAft>
                <a:spcPts val="0"/>
              </a:spcAft>
              <a:buSzPts val="1100"/>
              <a:buNone/>
              <a:defRPr sz="1100"/>
            </a:lvl6pPr>
            <a:lvl7pPr lvl="6">
              <a:spcBef>
                <a:spcPts val="0"/>
              </a:spcBef>
              <a:spcAft>
                <a:spcPts val="0"/>
              </a:spcAft>
              <a:buSzPts val="1100"/>
              <a:buNone/>
              <a:defRPr sz="1100"/>
            </a:lvl7pPr>
            <a:lvl8pPr lvl="7">
              <a:spcBef>
                <a:spcPts val="0"/>
              </a:spcBef>
              <a:spcAft>
                <a:spcPts val="0"/>
              </a:spcAft>
              <a:buSzPts val="1100"/>
              <a:buNone/>
              <a:defRPr sz="1100"/>
            </a:lvl8pPr>
            <a:lvl9pPr lvl="8">
              <a:spcBef>
                <a:spcPts val="0"/>
              </a:spcBef>
              <a:spcAft>
                <a:spcPts val="0"/>
              </a:spcAft>
              <a:buSzPts val="1100"/>
              <a:buNone/>
              <a:defRPr sz="1100"/>
            </a:lvl9pPr>
          </a:lstStyle>
          <a:p>
            <a:endParaRPr/>
          </a:p>
        </p:txBody>
      </p:sp>
      <p:sp>
        <p:nvSpPr>
          <p:cNvPr id="65" name="Google Shape;65;p13"/>
          <p:cNvSpPr txBox="1">
            <a:spLocks noGrp="1"/>
          </p:cNvSpPr>
          <p:nvPr>
            <p:ph type="subTitle" idx="1"/>
          </p:nvPr>
        </p:nvSpPr>
        <p:spPr>
          <a:xfrm>
            <a:off x="846303" y="2673350"/>
            <a:ext cx="6477804" cy="803321"/>
          </a:xfrm>
          <a:prstGeom prst="rect">
            <a:avLst/>
          </a:prstGeom>
          <a:noFill/>
          <a:ln>
            <a:noFill/>
          </a:ln>
        </p:spPr>
        <p:txBody>
          <a:bodyPr spcFirstLastPara="1" wrap="square" lIns="68575" tIns="68575" rIns="68575" bIns="68575" anchor="t" anchorCtr="0"/>
          <a:lstStyle>
            <a:lvl1pPr lvl="0" algn="l">
              <a:lnSpc>
                <a:spcPct val="120000"/>
              </a:lnSpc>
              <a:spcBef>
                <a:spcPts val="800"/>
              </a:spcBef>
              <a:spcAft>
                <a:spcPts val="0"/>
              </a:spcAft>
              <a:buSzPts val="1400"/>
              <a:buNone/>
              <a:defRPr sz="1400" b="0">
                <a:solidFill>
                  <a:schemeClr val="dk1"/>
                </a:solidFill>
              </a:defRPr>
            </a:lvl1pPr>
            <a:lvl2pPr lvl="1" algn="ctr">
              <a:lnSpc>
                <a:spcPct val="120000"/>
              </a:lnSpc>
              <a:spcBef>
                <a:spcPts val="400"/>
              </a:spcBef>
              <a:spcAft>
                <a:spcPts val="0"/>
              </a:spcAft>
              <a:buSzPts val="1400"/>
              <a:buNone/>
              <a:defRPr sz="1400"/>
            </a:lvl2pPr>
            <a:lvl3pPr lvl="2" algn="ctr">
              <a:lnSpc>
                <a:spcPct val="120000"/>
              </a:lnSpc>
              <a:spcBef>
                <a:spcPts val="400"/>
              </a:spcBef>
              <a:spcAft>
                <a:spcPts val="0"/>
              </a:spcAft>
              <a:buSzPts val="1400"/>
              <a:buNone/>
              <a:defRPr sz="1400"/>
            </a:lvl3pPr>
            <a:lvl4pPr lvl="3" algn="ctr">
              <a:lnSpc>
                <a:spcPct val="120000"/>
              </a:lnSpc>
              <a:spcBef>
                <a:spcPts val="400"/>
              </a:spcBef>
              <a:spcAft>
                <a:spcPts val="0"/>
              </a:spcAft>
              <a:buSzPts val="1200"/>
              <a:buNone/>
              <a:defRPr sz="1200"/>
            </a:lvl4pPr>
            <a:lvl5pPr lvl="4" algn="ctr">
              <a:lnSpc>
                <a:spcPct val="120000"/>
              </a:lnSpc>
              <a:spcBef>
                <a:spcPts val="400"/>
              </a:spcBef>
              <a:spcAft>
                <a:spcPts val="0"/>
              </a:spcAft>
              <a:buSzPts val="1200"/>
              <a:buNone/>
              <a:defRPr sz="1200"/>
            </a:lvl5pPr>
            <a:lvl6pPr lvl="5" algn="ctr">
              <a:lnSpc>
                <a:spcPct val="120000"/>
              </a:lnSpc>
              <a:spcBef>
                <a:spcPts val="400"/>
              </a:spcBef>
              <a:spcAft>
                <a:spcPts val="0"/>
              </a:spcAft>
              <a:buSzPts val="1200"/>
              <a:buNone/>
              <a:defRPr sz="1200"/>
            </a:lvl6pPr>
            <a:lvl7pPr lvl="6" algn="ctr">
              <a:lnSpc>
                <a:spcPct val="120000"/>
              </a:lnSpc>
              <a:spcBef>
                <a:spcPts val="400"/>
              </a:spcBef>
              <a:spcAft>
                <a:spcPts val="0"/>
              </a:spcAft>
              <a:buSzPts val="1200"/>
              <a:buNone/>
              <a:defRPr sz="1200"/>
            </a:lvl7pPr>
            <a:lvl8pPr lvl="7" algn="ctr">
              <a:lnSpc>
                <a:spcPct val="120000"/>
              </a:lnSpc>
              <a:spcBef>
                <a:spcPts val="400"/>
              </a:spcBef>
              <a:spcAft>
                <a:spcPts val="0"/>
              </a:spcAft>
              <a:buSzPts val="1200"/>
              <a:buNone/>
              <a:defRPr sz="1200"/>
            </a:lvl8pPr>
            <a:lvl9pPr lvl="8" algn="ctr">
              <a:lnSpc>
                <a:spcPct val="120000"/>
              </a:lnSpc>
              <a:spcBef>
                <a:spcPts val="400"/>
              </a:spcBef>
              <a:spcAft>
                <a:spcPts val="0"/>
              </a:spcAft>
              <a:buSzPts val="1200"/>
              <a:buNone/>
              <a:defRPr sz="1200"/>
            </a:lvl9pPr>
          </a:lstStyle>
          <a:p>
            <a:endParaRPr/>
          </a:p>
        </p:txBody>
      </p:sp>
      <p:sp>
        <p:nvSpPr>
          <p:cNvPr id="66" name="Google Shape;66;p13"/>
          <p:cNvSpPr txBox="1">
            <a:spLocks noGrp="1"/>
          </p:cNvSpPr>
          <p:nvPr>
            <p:ph type="dt" idx="10"/>
          </p:nvPr>
        </p:nvSpPr>
        <p:spPr>
          <a:xfrm>
            <a:off x="5424622" y="247777"/>
            <a:ext cx="1886547" cy="231901"/>
          </a:xfrm>
          <a:prstGeom prst="rect">
            <a:avLst/>
          </a:prstGeom>
          <a:noFill/>
          <a:ln>
            <a:noFill/>
          </a:ln>
        </p:spPr>
        <p:txBody>
          <a:bodyPr spcFirstLastPara="1" wrap="square" lIns="68575" tIns="34275" rIns="68575" bIns="34275" anchor="ctr" anchorCtr="0"/>
          <a:lstStyle>
            <a:lvl1pPr lvl="0" algn="r">
              <a:spcBef>
                <a:spcPts val="0"/>
              </a:spcBef>
              <a:spcAft>
                <a:spcPts val="0"/>
              </a:spcAft>
              <a:buSzPts val="1100"/>
              <a:buNone/>
              <a:defRPr sz="1100"/>
            </a:lvl1pPr>
            <a:lvl2pPr lvl="1" algn="l">
              <a:spcBef>
                <a:spcPts val="0"/>
              </a:spcBef>
              <a:spcAft>
                <a:spcPts val="0"/>
              </a:spcAft>
              <a:buSzPts val="1100"/>
              <a:buNone/>
              <a:defRPr sz="1100"/>
            </a:lvl2pPr>
            <a:lvl3pPr lvl="2" algn="l">
              <a:spcBef>
                <a:spcPts val="0"/>
              </a:spcBef>
              <a:spcAft>
                <a:spcPts val="0"/>
              </a:spcAft>
              <a:buSzPts val="1100"/>
              <a:buNone/>
              <a:defRPr sz="1100"/>
            </a:lvl3pPr>
            <a:lvl4pPr lvl="3" algn="l">
              <a:spcBef>
                <a:spcPts val="0"/>
              </a:spcBef>
              <a:spcAft>
                <a:spcPts val="0"/>
              </a:spcAft>
              <a:buSzPts val="1100"/>
              <a:buNone/>
              <a:defRPr sz="1100"/>
            </a:lvl4pPr>
            <a:lvl5pPr lvl="4" algn="l">
              <a:spcBef>
                <a:spcPts val="0"/>
              </a:spcBef>
              <a:spcAft>
                <a:spcPts val="0"/>
              </a:spcAft>
              <a:buSzPts val="1100"/>
              <a:buNone/>
              <a:defRPr sz="1100"/>
            </a:lvl5pPr>
            <a:lvl6pPr lvl="5" algn="l">
              <a:spcBef>
                <a:spcPts val="0"/>
              </a:spcBef>
              <a:spcAft>
                <a:spcPts val="0"/>
              </a:spcAft>
              <a:buSzPts val="1100"/>
              <a:buNone/>
              <a:defRPr sz="1100"/>
            </a:lvl6pPr>
            <a:lvl7pPr lvl="6" algn="l">
              <a:spcBef>
                <a:spcPts val="0"/>
              </a:spcBef>
              <a:spcAft>
                <a:spcPts val="0"/>
              </a:spcAft>
              <a:buSzPts val="1100"/>
              <a:buNone/>
              <a:defRPr sz="1100"/>
            </a:lvl7pPr>
            <a:lvl8pPr lvl="7" algn="l">
              <a:spcBef>
                <a:spcPts val="0"/>
              </a:spcBef>
              <a:spcAft>
                <a:spcPts val="0"/>
              </a:spcAft>
              <a:buSzPts val="1100"/>
              <a:buNone/>
              <a:defRPr sz="1100"/>
            </a:lvl8pPr>
            <a:lvl9pPr lvl="8" algn="l">
              <a:spcBef>
                <a:spcPts val="0"/>
              </a:spcBef>
              <a:spcAft>
                <a:spcPts val="0"/>
              </a:spcAft>
              <a:buSzPts val="1100"/>
              <a:buNone/>
              <a:defRPr sz="1100"/>
            </a:lvl9pPr>
          </a:lstStyle>
          <a:p>
            <a:endParaRPr/>
          </a:p>
        </p:txBody>
      </p:sp>
      <p:sp>
        <p:nvSpPr>
          <p:cNvPr id="67" name="Google Shape;67;p13"/>
          <p:cNvSpPr txBox="1">
            <a:spLocks noGrp="1"/>
          </p:cNvSpPr>
          <p:nvPr>
            <p:ph type="ftr" idx="11"/>
          </p:nvPr>
        </p:nvSpPr>
        <p:spPr>
          <a:xfrm>
            <a:off x="845343" y="246980"/>
            <a:ext cx="4457751" cy="231901"/>
          </a:xfrm>
          <a:prstGeom prst="rect">
            <a:avLst/>
          </a:prstGeom>
          <a:noFill/>
          <a:ln>
            <a:noFill/>
          </a:ln>
        </p:spPr>
        <p:txBody>
          <a:bodyPr spcFirstLastPara="1" wrap="square" lIns="68575" tIns="34275" rIns="68575" bIns="34275" anchor="ctr" anchorCtr="0"/>
          <a:lstStyle>
            <a:lvl1pPr lvl="0" algn="l">
              <a:spcBef>
                <a:spcPts val="0"/>
              </a:spcBef>
              <a:spcAft>
                <a:spcPts val="0"/>
              </a:spcAft>
              <a:buSzPts val="1100"/>
              <a:buNone/>
              <a:defRPr sz="1100"/>
            </a:lvl1pPr>
            <a:lvl2pPr lvl="1" algn="l">
              <a:spcBef>
                <a:spcPts val="0"/>
              </a:spcBef>
              <a:spcAft>
                <a:spcPts val="0"/>
              </a:spcAft>
              <a:buSzPts val="1100"/>
              <a:buNone/>
              <a:defRPr sz="1100"/>
            </a:lvl2pPr>
            <a:lvl3pPr lvl="2" algn="l">
              <a:spcBef>
                <a:spcPts val="0"/>
              </a:spcBef>
              <a:spcAft>
                <a:spcPts val="0"/>
              </a:spcAft>
              <a:buSzPts val="1100"/>
              <a:buNone/>
              <a:defRPr sz="1100"/>
            </a:lvl3pPr>
            <a:lvl4pPr lvl="3" algn="l">
              <a:spcBef>
                <a:spcPts val="0"/>
              </a:spcBef>
              <a:spcAft>
                <a:spcPts val="0"/>
              </a:spcAft>
              <a:buSzPts val="1100"/>
              <a:buNone/>
              <a:defRPr sz="1100"/>
            </a:lvl4pPr>
            <a:lvl5pPr lvl="4" algn="l">
              <a:spcBef>
                <a:spcPts val="0"/>
              </a:spcBef>
              <a:spcAft>
                <a:spcPts val="0"/>
              </a:spcAft>
              <a:buSzPts val="1100"/>
              <a:buNone/>
              <a:defRPr sz="1100"/>
            </a:lvl5pPr>
            <a:lvl6pPr lvl="5" algn="l">
              <a:spcBef>
                <a:spcPts val="0"/>
              </a:spcBef>
              <a:spcAft>
                <a:spcPts val="0"/>
              </a:spcAft>
              <a:buSzPts val="1100"/>
              <a:buNone/>
              <a:defRPr sz="1100"/>
            </a:lvl6pPr>
            <a:lvl7pPr lvl="6" algn="l">
              <a:spcBef>
                <a:spcPts val="0"/>
              </a:spcBef>
              <a:spcAft>
                <a:spcPts val="0"/>
              </a:spcAft>
              <a:buSzPts val="1100"/>
              <a:buNone/>
              <a:defRPr sz="1100"/>
            </a:lvl7pPr>
            <a:lvl8pPr lvl="7" algn="l">
              <a:spcBef>
                <a:spcPts val="0"/>
              </a:spcBef>
              <a:spcAft>
                <a:spcPts val="0"/>
              </a:spcAft>
              <a:buSzPts val="1100"/>
              <a:buNone/>
              <a:defRPr sz="1100"/>
            </a:lvl8pPr>
            <a:lvl9pPr lvl="8" algn="l">
              <a:spcBef>
                <a:spcPts val="0"/>
              </a:spcBef>
              <a:spcAft>
                <a:spcPts val="0"/>
              </a:spcAft>
              <a:buSzPts val="1100"/>
              <a:buNone/>
              <a:defRPr sz="1100"/>
            </a:lvl9pPr>
          </a:lstStyle>
          <a:p>
            <a:endParaRPr/>
          </a:p>
        </p:txBody>
      </p:sp>
      <p:sp>
        <p:nvSpPr>
          <p:cNvPr id="68" name="Google Shape;68;p13"/>
          <p:cNvSpPr txBox="1">
            <a:spLocks noGrp="1"/>
          </p:cNvSpPr>
          <p:nvPr>
            <p:ph type="sldNum" idx="12"/>
          </p:nvPr>
        </p:nvSpPr>
        <p:spPr>
          <a:xfrm>
            <a:off x="7443294" y="101198"/>
            <a:ext cx="608264" cy="377683"/>
          </a:xfrm>
          <a:prstGeom prst="rect">
            <a:avLst/>
          </a:prstGeom>
          <a:noFill/>
          <a:ln>
            <a:noFill/>
          </a:ln>
        </p:spPr>
        <p:txBody>
          <a:bodyPr spcFirstLastPara="1" wrap="square" lIns="68575" tIns="34275" rIns="68575" bIns="34275" anchor="t" anchorCtr="0">
            <a:noAutofit/>
          </a:bodyPr>
          <a:lstStyle>
            <a:lvl1pPr marL="0" lvl="0" indent="0" algn="r">
              <a:spcBef>
                <a:spcPts val="0"/>
              </a:spcBef>
              <a:buNone/>
              <a:defRPr sz="1100"/>
            </a:lvl1pPr>
            <a:lvl2pPr marL="0" lvl="1" indent="0" algn="r">
              <a:spcBef>
                <a:spcPts val="0"/>
              </a:spcBef>
              <a:buNone/>
              <a:defRPr sz="1100"/>
            </a:lvl2pPr>
            <a:lvl3pPr marL="0" lvl="2" indent="0" algn="r">
              <a:spcBef>
                <a:spcPts val="0"/>
              </a:spcBef>
              <a:buNone/>
              <a:defRPr sz="1100"/>
            </a:lvl3pPr>
            <a:lvl4pPr marL="0" lvl="3" indent="0" algn="r">
              <a:spcBef>
                <a:spcPts val="0"/>
              </a:spcBef>
              <a:buNone/>
              <a:defRPr sz="1100"/>
            </a:lvl4pPr>
            <a:lvl5pPr marL="0" lvl="4" indent="0" algn="r">
              <a:spcBef>
                <a:spcPts val="0"/>
              </a:spcBef>
              <a:buNone/>
              <a:defRPr sz="1100"/>
            </a:lvl5pPr>
            <a:lvl6pPr marL="0" lvl="5" indent="0" algn="r">
              <a:spcBef>
                <a:spcPts val="0"/>
              </a:spcBef>
              <a:buNone/>
              <a:defRPr sz="1100"/>
            </a:lvl6pPr>
            <a:lvl7pPr marL="0" lvl="6" indent="0" algn="r">
              <a:spcBef>
                <a:spcPts val="0"/>
              </a:spcBef>
              <a:buNone/>
              <a:defRPr sz="1100"/>
            </a:lvl7pPr>
            <a:lvl8pPr marL="0" lvl="7" indent="0" algn="r">
              <a:spcBef>
                <a:spcPts val="0"/>
              </a:spcBef>
              <a:buNone/>
              <a:defRPr sz="1100"/>
            </a:lvl8pPr>
            <a:lvl9pPr marL="0" lvl="8" indent="0" algn="r">
              <a:spcBef>
                <a:spcPts val="0"/>
              </a:spcBef>
              <a:buNone/>
              <a:defRPr sz="1100"/>
            </a:lvl9pPr>
          </a:lstStyle>
          <a:p>
            <a:pPr marL="0" lvl="0" indent="0" algn="r" rtl="0">
              <a:spcBef>
                <a:spcPts val="0"/>
              </a:spcBef>
              <a:spcAft>
                <a:spcPts val="0"/>
              </a:spcAft>
              <a:buNone/>
            </a:pPr>
            <a:fld id="{00000000-1234-1234-1234-123412341234}" type="slidenum">
              <a:rPr lang="en-US"/>
              <a:t>‹#›</a:t>
            </a:fld>
            <a:endParaRPr/>
          </a:p>
        </p:txBody>
      </p:sp>
      <p:pic>
        <p:nvPicPr>
          <p:cNvPr id="69" name="Google Shape;69;p13" descr="RedHashing.emf"/>
          <p:cNvPicPr preferRelativeResize="0"/>
          <p:nvPr/>
        </p:nvPicPr>
        <p:blipFill rotWithShape="1">
          <a:blip r:embed="rId2">
            <a:alphaModFix/>
          </a:blip>
          <a:srcRect l="-115" r="15827" b="36435"/>
          <a:stretch/>
        </p:blipFill>
        <p:spPr>
          <a:xfrm>
            <a:off x="844095" y="482598"/>
            <a:ext cx="7207758" cy="116586"/>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dirty="0"/>
              <a:t>Click to edit Master title style</a:t>
            </a:r>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4/29/2020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5865861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4/29/2020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065118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0" y="-1"/>
            <a:ext cx="9144000" cy="1125300"/>
          </a:xfrm>
          <a:prstGeom prst="rect">
            <a:avLst/>
          </a:prstGeom>
          <a:solidFill>
            <a:srgbClr val="980000"/>
          </a:solidFill>
          <a:ln>
            <a:noFill/>
          </a:ln>
        </p:spPr>
        <p:txBody>
          <a:bodyPr spcFirstLastPara="1" wrap="square" lIns="91425" tIns="91425" rIns="91425" bIns="91425" anchor="ctr" anchorCtr="0"/>
          <a:lstStyle>
            <a:lvl1pPr marL="0" marR="0" lvl="0" indent="0" algn="ctr" rtl="0">
              <a:spcBef>
                <a:spcPts val="0"/>
              </a:spcBef>
              <a:spcAft>
                <a:spcPts val="0"/>
              </a:spcAft>
              <a:buClr>
                <a:srgbClr val="FFFFFF"/>
              </a:buClr>
              <a:buSzPts val="1400"/>
              <a:buFont typeface="Arial"/>
              <a:buNone/>
              <a:defRPr sz="3600" b="1" i="0" u="none" strike="noStrike" cap="none">
                <a:solidFill>
                  <a:srgbClr val="FFFFFF"/>
                </a:solidFill>
                <a:latin typeface="Arial"/>
                <a:ea typeface="Arial"/>
                <a:cs typeface="Arial"/>
                <a:sym typeface="Arial"/>
              </a:defRPr>
            </a:lvl1pPr>
            <a:lvl2pPr marL="0" marR="0" lvl="1" indent="0" algn="ctr" rtl="0">
              <a:spcBef>
                <a:spcPts val="0"/>
              </a:spcBef>
              <a:spcAft>
                <a:spcPts val="0"/>
              </a:spcAft>
              <a:buClr>
                <a:srgbClr val="FFFFFF"/>
              </a:buClr>
              <a:buSzPts val="1400"/>
              <a:buFont typeface="Arial"/>
              <a:buNone/>
              <a:defRPr sz="3600" b="1" i="0" u="none" strike="noStrike" cap="none">
                <a:solidFill>
                  <a:srgbClr val="FFFFFF"/>
                </a:solidFill>
                <a:latin typeface="Arial"/>
                <a:ea typeface="Arial"/>
                <a:cs typeface="Arial"/>
                <a:sym typeface="Arial"/>
              </a:defRPr>
            </a:lvl2pPr>
            <a:lvl3pPr marL="0" marR="0" lvl="2" indent="0" algn="ctr" rtl="0">
              <a:spcBef>
                <a:spcPts val="0"/>
              </a:spcBef>
              <a:spcAft>
                <a:spcPts val="0"/>
              </a:spcAft>
              <a:buClr>
                <a:srgbClr val="FFFFFF"/>
              </a:buClr>
              <a:buSzPts val="1400"/>
              <a:buFont typeface="Arial"/>
              <a:buNone/>
              <a:defRPr sz="3600" b="1" i="0" u="none" strike="noStrike" cap="none">
                <a:solidFill>
                  <a:srgbClr val="FFFFFF"/>
                </a:solidFill>
                <a:latin typeface="Arial"/>
                <a:ea typeface="Arial"/>
                <a:cs typeface="Arial"/>
                <a:sym typeface="Arial"/>
              </a:defRPr>
            </a:lvl3pPr>
            <a:lvl4pPr marL="0" marR="0" lvl="3" indent="0" algn="ctr" rtl="0">
              <a:spcBef>
                <a:spcPts val="0"/>
              </a:spcBef>
              <a:spcAft>
                <a:spcPts val="0"/>
              </a:spcAft>
              <a:buClr>
                <a:srgbClr val="FFFFFF"/>
              </a:buClr>
              <a:buSzPts val="1400"/>
              <a:buFont typeface="Arial"/>
              <a:buNone/>
              <a:defRPr sz="3600" b="1" i="0" u="none" strike="noStrike" cap="none">
                <a:solidFill>
                  <a:srgbClr val="FFFFFF"/>
                </a:solidFill>
                <a:latin typeface="Arial"/>
                <a:ea typeface="Arial"/>
                <a:cs typeface="Arial"/>
                <a:sym typeface="Arial"/>
              </a:defRPr>
            </a:lvl4pPr>
            <a:lvl5pPr marL="0" marR="0" lvl="4" indent="0" algn="ctr" rtl="0">
              <a:spcBef>
                <a:spcPts val="0"/>
              </a:spcBef>
              <a:spcAft>
                <a:spcPts val="0"/>
              </a:spcAft>
              <a:buClr>
                <a:srgbClr val="FFFFFF"/>
              </a:buClr>
              <a:buSzPts val="1400"/>
              <a:buFont typeface="Arial"/>
              <a:buNone/>
              <a:defRPr sz="3600" b="1" i="0" u="none" strike="noStrike" cap="none">
                <a:solidFill>
                  <a:srgbClr val="FFFFFF"/>
                </a:solidFill>
                <a:latin typeface="Arial"/>
                <a:ea typeface="Arial"/>
                <a:cs typeface="Arial"/>
                <a:sym typeface="Arial"/>
              </a:defRPr>
            </a:lvl5pPr>
            <a:lvl6pPr marL="457200" marR="0" lvl="5" indent="0" algn="ctr" rtl="0">
              <a:spcBef>
                <a:spcPts val="0"/>
              </a:spcBef>
              <a:spcAft>
                <a:spcPts val="0"/>
              </a:spcAft>
              <a:buClr>
                <a:srgbClr val="FFFFFF"/>
              </a:buClr>
              <a:buSzPts val="1400"/>
              <a:buFont typeface="Arial"/>
              <a:buNone/>
              <a:defRPr sz="3600" b="1" i="0" u="none" strike="noStrike" cap="none">
                <a:solidFill>
                  <a:srgbClr val="FFFFFF"/>
                </a:solidFill>
                <a:latin typeface="Arial"/>
                <a:ea typeface="Arial"/>
                <a:cs typeface="Arial"/>
                <a:sym typeface="Arial"/>
              </a:defRPr>
            </a:lvl6pPr>
            <a:lvl7pPr marL="914400" marR="0" lvl="6" indent="0" algn="ctr" rtl="0">
              <a:spcBef>
                <a:spcPts val="0"/>
              </a:spcBef>
              <a:spcAft>
                <a:spcPts val="0"/>
              </a:spcAft>
              <a:buClr>
                <a:srgbClr val="FFFFFF"/>
              </a:buClr>
              <a:buSzPts val="1400"/>
              <a:buFont typeface="Arial"/>
              <a:buNone/>
              <a:defRPr sz="3600" b="1" i="0" u="none" strike="noStrike" cap="none">
                <a:solidFill>
                  <a:srgbClr val="FFFFFF"/>
                </a:solidFill>
                <a:latin typeface="Arial"/>
                <a:ea typeface="Arial"/>
                <a:cs typeface="Arial"/>
                <a:sym typeface="Arial"/>
              </a:defRPr>
            </a:lvl7pPr>
            <a:lvl8pPr marL="1371600" marR="0" lvl="7" indent="0" algn="ctr" rtl="0">
              <a:spcBef>
                <a:spcPts val="0"/>
              </a:spcBef>
              <a:spcAft>
                <a:spcPts val="0"/>
              </a:spcAft>
              <a:buClr>
                <a:srgbClr val="FFFFFF"/>
              </a:buClr>
              <a:buSzPts val="1400"/>
              <a:buFont typeface="Arial"/>
              <a:buNone/>
              <a:defRPr sz="3600" b="1" i="0" u="none" strike="noStrike" cap="none">
                <a:solidFill>
                  <a:srgbClr val="FFFFFF"/>
                </a:solidFill>
                <a:latin typeface="Arial"/>
                <a:ea typeface="Arial"/>
                <a:cs typeface="Arial"/>
                <a:sym typeface="Arial"/>
              </a:defRPr>
            </a:lvl8pPr>
            <a:lvl9pPr marL="1828800" marR="0" lvl="8" indent="0" algn="ctr" rtl="0">
              <a:spcBef>
                <a:spcPts val="0"/>
              </a:spcBef>
              <a:spcAft>
                <a:spcPts val="0"/>
              </a:spcAft>
              <a:buClr>
                <a:srgbClr val="FFFFFF"/>
              </a:buClr>
              <a:buSzPts val="1400"/>
              <a:buFont typeface="Arial"/>
              <a:buNone/>
              <a:defRPr sz="3600" b="1" i="0" u="none" strike="noStrike" cap="none">
                <a:solidFill>
                  <a:srgbClr val="FFFFFF"/>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457200" y="1200150"/>
            <a:ext cx="8229600" cy="37254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L="914400" marR="0" lvl="1" indent="-228600"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L="1371600" marR="0" lvl="2" indent="-228600"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L="1828800" marR="0" lvl="3" indent="-228600"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L="2286000" marR="0" lvl="4" indent="-228600"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cxnSp>
        <p:nvCxnSpPr>
          <p:cNvPr id="9" name="Google Shape;9;p1"/>
          <p:cNvCxnSpPr/>
          <p:nvPr/>
        </p:nvCxnSpPr>
        <p:spPr>
          <a:xfrm>
            <a:off x="793825" y="4973225"/>
            <a:ext cx="8068800" cy="0"/>
          </a:xfrm>
          <a:prstGeom prst="straightConnector1">
            <a:avLst/>
          </a:prstGeom>
          <a:noFill/>
          <a:ln w="76200" cap="flat" cmpd="sng">
            <a:solidFill>
              <a:srgbClr val="980000"/>
            </a:solidFill>
            <a:prstDash val="solid"/>
            <a:round/>
            <a:headEnd type="none" w="sm" len="sm"/>
            <a:tailEnd type="none" w="sm" len="sm"/>
          </a:ln>
          <a:effectLst>
            <a:outerShdw blurRad="40000" dist="23000" dir="5400000" rotWithShape="0">
              <a:srgbClr val="000000">
                <a:alpha val="34901"/>
              </a:srgbClr>
            </a:outerShdw>
          </a:effectLst>
        </p:spPr>
      </p:cxn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6" r:id="rId4"/>
    <p:sldLayoutId id="2147483659" r:id="rId5"/>
    <p:sldLayoutId id="2147483661" r:id="rId6"/>
    <p:sldLayoutId id="2147483662"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hyperlink" Target="https://www.elections.virginia.gov/casting-a-ballot/absentee-voting/index.html"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vote.elections.virginia.gov/VoterInformation" TargetMode="External"/><Relationship Id="rId2" Type="http://schemas.openxmlformats.org/officeDocument/2006/relationships/hyperlink" Target="https://www.elections.virginia.gov/registration/voter-forms/"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mailto:andrea@poorpeoplescampaign-va.org" TargetMode="External"/><Relationship Id="rId2" Type="http://schemas.openxmlformats.org/officeDocument/2006/relationships/hyperlink" Target="mailto:revdavid@poorpeoplescampaign-va.org" TargetMode="External"/><Relationship Id="rId1" Type="http://schemas.openxmlformats.org/officeDocument/2006/relationships/slideLayout" Target="../slideLayouts/slideLayout2.xml"/><Relationship Id="rId5" Type="http://schemas.openxmlformats.org/officeDocument/2006/relationships/hyperlink" Target="mailto:gerson@poorpeoplescampaign-va.org" TargetMode="External"/><Relationship Id="rId4" Type="http://schemas.openxmlformats.org/officeDocument/2006/relationships/hyperlink" Target="mailto:steve@poorpeoplescampaign-va.org"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mailto:finny@poorpeoplescampaign-va.org" TargetMode="External"/><Relationship Id="rId2" Type="http://schemas.openxmlformats.org/officeDocument/2006/relationships/hyperlink" Target="mailto:a-and-a@poorpeoplescampaign-va.org" TargetMode="External"/><Relationship Id="rId1" Type="http://schemas.openxmlformats.org/officeDocument/2006/relationships/slideLayout" Target="../slideLayouts/slideLayout2.xml"/><Relationship Id="rId4" Type="http://schemas.openxmlformats.org/officeDocument/2006/relationships/hyperlink" Target="mailto:bruce@poorpeoplescampaign-va.org"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www.facebook.com/VAMoralRevival/" TargetMode="External"/><Relationship Id="rId2" Type="http://schemas.openxmlformats.org/officeDocument/2006/relationships/hyperlink" Target="http://www.poorpeoplescampaign-va.org/" TargetMode="External"/><Relationship Id="rId1" Type="http://schemas.openxmlformats.org/officeDocument/2006/relationships/slideLayout" Target="../slideLayouts/slideLayout2.xml"/><Relationship Id="rId4" Type="http://schemas.openxmlformats.org/officeDocument/2006/relationships/hyperlink" Target="http://www.poorpeoplescampaign.org/"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actionnetwork.org/petitions/protect-rural-areas-from-covid-19-spread-though-pipeline-mancamps" TargetMode="External"/><Relationship Id="rId2" Type="http://schemas.openxmlformats.org/officeDocument/2006/relationships/hyperlink" Target="https://www.facebook.com/waterislifeprotectit/"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culturalheritagepartners.com/saverassawek" TargetMode="External"/><Relationship Id="rId2" Type="http://schemas.openxmlformats.org/officeDocument/2006/relationships/hyperlink" Target="https://gofundme.com/f/save-rassawek"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vimeo.com/artivismvirginia/?fbclid=IwAR3xZopeQEeec5etf5AM34ymf4U4CtlU1jUfYa_AHDn4zFhJz1O8Pw9bO_U" TargetMode="External"/><Relationship Id="rId2" Type="http://schemas.openxmlformats.org/officeDocument/2006/relationships/hyperlink" Target="https://www.facebook.com/ArtivismVirginia/" TargetMode="External"/><Relationship Id="rId1" Type="http://schemas.openxmlformats.org/officeDocument/2006/relationships/slideLayout" Target="../slideLayouts/slideLayout2.xml"/><Relationship Id="rId5" Type="http://schemas.openxmlformats.org/officeDocument/2006/relationships/hyperlink" Target="https://www.facebook.com/events/211320560098944" TargetMode="External"/><Relationship Id="rId4" Type="http://schemas.openxmlformats.org/officeDocument/2006/relationships/hyperlink" Target="https://www.youtube.com/c/artivismvirginia/?fbclid=IwAR2quHMd6z_EPvRCUu0sc1ndxBn9n9JrF2TEUnbM_uPvtRL5YKC3e_zO94M"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6.xml"/><Relationship Id="rId4" Type="http://schemas.openxmlformats.org/officeDocument/2006/relationships/image" Target="../media/image5.jpg"/></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81EBDD5-03B0-4F85-B662-461BCEBE4D56}"/>
              </a:ext>
            </a:extLst>
          </p:cNvPr>
          <p:cNvPicPr>
            <a:picLocks noChangeAspect="1"/>
          </p:cNvPicPr>
          <p:nvPr/>
        </p:nvPicPr>
        <p:blipFill rotWithShape="1">
          <a:blip r:embed="rId2"/>
          <a:srcRect b="21603"/>
          <a:stretch/>
        </p:blipFill>
        <p:spPr>
          <a:xfrm>
            <a:off x="20" y="10"/>
            <a:ext cx="9143980" cy="5143490"/>
          </a:xfrm>
          <a:prstGeom prst="rect">
            <a:avLst/>
          </a:prstGeom>
          <a:noFill/>
        </p:spPr>
      </p:pic>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02FF8-36E3-4BCA-90AF-DE7DE34600A3}"/>
              </a:ext>
            </a:extLst>
          </p:cNvPr>
          <p:cNvSpPr>
            <a:spLocks noGrp="1"/>
          </p:cNvSpPr>
          <p:nvPr>
            <p:ph type="title"/>
          </p:nvPr>
        </p:nvSpPr>
        <p:spPr/>
        <p:txBody>
          <a:bodyPr/>
          <a:lstStyle/>
          <a:p>
            <a:r>
              <a:rPr lang="en-US" dirty="0"/>
              <a:t>Postcard Designs</a:t>
            </a:r>
          </a:p>
        </p:txBody>
      </p:sp>
      <p:pic>
        <p:nvPicPr>
          <p:cNvPr id="5" name="Picture 4">
            <a:extLst>
              <a:ext uri="{FF2B5EF4-FFF2-40B4-BE49-F238E27FC236}">
                <a16:creationId xmlns:a16="http://schemas.microsoft.com/office/drawing/2014/main" id="{32777C94-20D6-441E-8119-AF5AB3EBB454}"/>
              </a:ext>
            </a:extLst>
          </p:cNvPr>
          <p:cNvPicPr>
            <a:picLocks noChangeAspect="1"/>
          </p:cNvPicPr>
          <p:nvPr/>
        </p:nvPicPr>
        <p:blipFill>
          <a:blip r:embed="rId2"/>
          <a:stretch>
            <a:fillRect/>
          </a:stretch>
        </p:blipFill>
        <p:spPr>
          <a:xfrm>
            <a:off x="228600" y="1276350"/>
            <a:ext cx="4735060" cy="3409950"/>
          </a:xfrm>
          <a:prstGeom prst="rect">
            <a:avLst/>
          </a:prstGeom>
        </p:spPr>
      </p:pic>
      <p:pic>
        <p:nvPicPr>
          <p:cNvPr id="11" name="Picture 10">
            <a:extLst>
              <a:ext uri="{FF2B5EF4-FFF2-40B4-BE49-F238E27FC236}">
                <a16:creationId xmlns:a16="http://schemas.microsoft.com/office/drawing/2014/main" id="{699DB994-2500-4F07-8B99-D1CC66D2349B}"/>
              </a:ext>
            </a:extLst>
          </p:cNvPr>
          <p:cNvPicPr>
            <a:picLocks noChangeAspect="1"/>
          </p:cNvPicPr>
          <p:nvPr/>
        </p:nvPicPr>
        <p:blipFill>
          <a:blip r:embed="rId3"/>
          <a:stretch>
            <a:fillRect/>
          </a:stretch>
        </p:blipFill>
        <p:spPr>
          <a:xfrm>
            <a:off x="6553200" y="1387750"/>
            <a:ext cx="2181762" cy="3131527"/>
          </a:xfrm>
          <a:prstGeom prst="rect">
            <a:avLst/>
          </a:prstGeom>
        </p:spPr>
      </p:pic>
      <p:pic>
        <p:nvPicPr>
          <p:cNvPr id="12" name="Picture 11">
            <a:extLst>
              <a:ext uri="{FF2B5EF4-FFF2-40B4-BE49-F238E27FC236}">
                <a16:creationId xmlns:a16="http://schemas.microsoft.com/office/drawing/2014/main" id="{4FBB536E-CA40-47CF-B89F-D6FC7B658C61}"/>
              </a:ext>
            </a:extLst>
          </p:cNvPr>
          <p:cNvPicPr>
            <a:picLocks noChangeAspect="1"/>
          </p:cNvPicPr>
          <p:nvPr/>
        </p:nvPicPr>
        <p:blipFill>
          <a:blip r:embed="rId4"/>
          <a:stretch>
            <a:fillRect/>
          </a:stretch>
        </p:blipFill>
        <p:spPr>
          <a:xfrm>
            <a:off x="3457038" y="1387751"/>
            <a:ext cx="2181762" cy="3129396"/>
          </a:xfrm>
          <a:prstGeom prst="rect">
            <a:avLst/>
          </a:prstGeom>
        </p:spPr>
      </p:pic>
    </p:spTree>
    <p:extLst>
      <p:ext uri="{BB962C8B-B14F-4D97-AF65-F5344CB8AC3E}">
        <p14:creationId xmlns:p14="http://schemas.microsoft.com/office/powerpoint/2010/main" val="16634569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02FF8-36E3-4BCA-90AF-DE7DE34600A3}"/>
              </a:ext>
            </a:extLst>
          </p:cNvPr>
          <p:cNvSpPr>
            <a:spLocks noGrp="1"/>
          </p:cNvSpPr>
          <p:nvPr>
            <p:ph type="title"/>
          </p:nvPr>
        </p:nvSpPr>
        <p:spPr/>
        <p:txBody>
          <a:bodyPr/>
          <a:lstStyle/>
          <a:p>
            <a:r>
              <a:rPr lang="en-US" dirty="0"/>
              <a:t>ROV Postcard Designers</a:t>
            </a:r>
          </a:p>
        </p:txBody>
      </p:sp>
      <p:sp>
        <p:nvSpPr>
          <p:cNvPr id="3" name="Content Placeholder 2">
            <a:extLst>
              <a:ext uri="{FF2B5EF4-FFF2-40B4-BE49-F238E27FC236}">
                <a16:creationId xmlns:a16="http://schemas.microsoft.com/office/drawing/2014/main" id="{C469A872-1FF3-4867-BAB2-F462143EA53D}"/>
              </a:ext>
            </a:extLst>
          </p:cNvPr>
          <p:cNvSpPr>
            <a:spLocks noGrp="1"/>
          </p:cNvSpPr>
          <p:nvPr>
            <p:ph idx="1"/>
          </p:nvPr>
        </p:nvSpPr>
        <p:spPr>
          <a:xfrm>
            <a:off x="0" y="1125299"/>
            <a:ext cx="4419600" cy="3800251"/>
          </a:xfrm>
        </p:spPr>
        <p:txBody>
          <a:bodyPr/>
          <a:lstStyle/>
          <a:p>
            <a:pPr marL="52388" indent="0"/>
            <a:r>
              <a:rPr lang="en-US" sz="1600" dirty="0"/>
              <a:t>Saint </a:t>
            </a:r>
            <a:r>
              <a:rPr lang="en-US" sz="1600" dirty="0" err="1"/>
              <a:t>Solari’s</a:t>
            </a:r>
            <a:r>
              <a:rPr lang="en-US" sz="1600" dirty="0"/>
              <a:t> </a:t>
            </a:r>
            <a:r>
              <a:rPr lang="en-US" sz="1600" dirty="0" err="1"/>
              <a:t>Leonina</a:t>
            </a:r>
            <a:r>
              <a:rPr lang="en-US" sz="1600" dirty="0"/>
              <a:t> Arismendi </a:t>
            </a:r>
            <a:r>
              <a:rPr lang="en-US" sz="1600" dirty="0" err="1"/>
              <a:t>Zarkovic</a:t>
            </a:r>
            <a:r>
              <a:rPr lang="en-US" sz="1600" dirty="0"/>
              <a:t> and Justin Andrew Young are a creative team of graphic and web designers with over ten years of art and design experience and working together.</a:t>
            </a:r>
          </a:p>
          <a:p>
            <a:pPr marL="52388" indent="0"/>
            <a:br>
              <a:rPr lang="en-US" sz="1600" dirty="0"/>
            </a:br>
            <a:r>
              <a:rPr lang="en-US" sz="1600" dirty="0" err="1"/>
              <a:t>Leonina</a:t>
            </a:r>
            <a:r>
              <a:rPr lang="en-US" sz="1600" dirty="0"/>
              <a:t> is a professional, international artist and muralist originally from Montevideo, Uruguay.</a:t>
            </a:r>
          </a:p>
          <a:p>
            <a:pPr marL="52388" indent="0"/>
            <a:br>
              <a:rPr lang="en-US" sz="1600" dirty="0"/>
            </a:br>
            <a:r>
              <a:rPr lang="en-US" sz="1600" dirty="0"/>
              <a:t>Justin A. Young was voted 30 under 30 by Washington Life Magazine as one of the most influential artists and creative producers in DC during the Obama Era. </a:t>
            </a:r>
          </a:p>
          <a:p>
            <a:pPr marL="52388" indent="0"/>
            <a:br>
              <a:rPr lang="en-US" dirty="0"/>
            </a:br>
            <a:br>
              <a:rPr lang="en-US" dirty="0"/>
            </a:br>
            <a:endParaRPr lang="en-US" dirty="0"/>
          </a:p>
        </p:txBody>
      </p:sp>
      <p:pic>
        <p:nvPicPr>
          <p:cNvPr id="1026" name="Picture 2">
            <a:extLst>
              <a:ext uri="{FF2B5EF4-FFF2-40B4-BE49-F238E27FC236}">
                <a16:creationId xmlns:a16="http://schemas.microsoft.com/office/drawing/2014/main" id="{AB4202CB-C6BF-4168-B141-9464EC3EA3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98581" y="1428750"/>
            <a:ext cx="4000500"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47607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A42A68-1072-462C-BF2B-8695AEA45638}"/>
              </a:ext>
            </a:extLst>
          </p:cNvPr>
          <p:cNvSpPr>
            <a:spLocks noGrp="1"/>
          </p:cNvSpPr>
          <p:nvPr>
            <p:ph type="title"/>
          </p:nvPr>
        </p:nvSpPr>
        <p:spPr/>
        <p:txBody>
          <a:bodyPr/>
          <a:lstStyle/>
          <a:p>
            <a:r>
              <a:rPr lang="en-US" dirty="0"/>
              <a:t>Text for Less – New Text</a:t>
            </a:r>
          </a:p>
        </p:txBody>
      </p:sp>
      <p:sp>
        <p:nvSpPr>
          <p:cNvPr id="6" name="Content Placeholder 5">
            <a:extLst>
              <a:ext uri="{FF2B5EF4-FFF2-40B4-BE49-F238E27FC236}">
                <a16:creationId xmlns:a16="http://schemas.microsoft.com/office/drawing/2014/main" id="{3BA8E6F2-C611-42DE-9B09-67DD32E96CBF}"/>
              </a:ext>
            </a:extLst>
          </p:cNvPr>
          <p:cNvSpPr>
            <a:spLocks noGrp="1"/>
          </p:cNvSpPr>
          <p:nvPr>
            <p:ph idx="1"/>
          </p:nvPr>
        </p:nvSpPr>
        <p:spPr/>
        <p:txBody>
          <a:bodyPr/>
          <a:lstStyle/>
          <a:p>
            <a:endParaRPr lang="en-US"/>
          </a:p>
        </p:txBody>
      </p:sp>
      <p:pic>
        <p:nvPicPr>
          <p:cNvPr id="7" name="Picture 6">
            <a:extLst>
              <a:ext uri="{FF2B5EF4-FFF2-40B4-BE49-F238E27FC236}">
                <a16:creationId xmlns:a16="http://schemas.microsoft.com/office/drawing/2014/main" id="{5BAFCB2A-2E15-458B-A964-36DAF38495B1}"/>
              </a:ext>
            </a:extLst>
          </p:cNvPr>
          <p:cNvPicPr>
            <a:picLocks noChangeAspect="1"/>
          </p:cNvPicPr>
          <p:nvPr/>
        </p:nvPicPr>
        <p:blipFill rotWithShape="1">
          <a:blip r:embed="rId2"/>
          <a:srcRect t="24263" b="13540"/>
          <a:stretch/>
        </p:blipFill>
        <p:spPr>
          <a:xfrm>
            <a:off x="76200" y="1160678"/>
            <a:ext cx="9144000" cy="3199051"/>
          </a:xfrm>
          <a:prstGeom prst="rect">
            <a:avLst/>
          </a:prstGeom>
        </p:spPr>
      </p:pic>
    </p:spTree>
    <p:extLst>
      <p:ext uri="{BB962C8B-B14F-4D97-AF65-F5344CB8AC3E}">
        <p14:creationId xmlns:p14="http://schemas.microsoft.com/office/powerpoint/2010/main" val="24578872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A42A68-1072-462C-BF2B-8695AEA45638}"/>
              </a:ext>
            </a:extLst>
          </p:cNvPr>
          <p:cNvSpPr>
            <a:spLocks noGrp="1"/>
          </p:cNvSpPr>
          <p:nvPr>
            <p:ph type="title"/>
          </p:nvPr>
        </p:nvSpPr>
        <p:spPr/>
        <p:txBody>
          <a:bodyPr/>
          <a:lstStyle/>
          <a:p>
            <a:r>
              <a:rPr lang="en-US" dirty="0"/>
              <a:t>Text for Less - Response</a:t>
            </a:r>
          </a:p>
        </p:txBody>
      </p:sp>
      <p:sp>
        <p:nvSpPr>
          <p:cNvPr id="6" name="Content Placeholder 5">
            <a:extLst>
              <a:ext uri="{FF2B5EF4-FFF2-40B4-BE49-F238E27FC236}">
                <a16:creationId xmlns:a16="http://schemas.microsoft.com/office/drawing/2014/main" id="{3BA8E6F2-C611-42DE-9B09-67DD32E96CBF}"/>
              </a:ext>
            </a:extLst>
          </p:cNvPr>
          <p:cNvSpPr>
            <a:spLocks noGrp="1"/>
          </p:cNvSpPr>
          <p:nvPr>
            <p:ph idx="1"/>
          </p:nvPr>
        </p:nvSpPr>
        <p:spPr/>
        <p:txBody>
          <a:bodyPr/>
          <a:lstStyle/>
          <a:p>
            <a:endParaRPr lang="en-US"/>
          </a:p>
        </p:txBody>
      </p:sp>
      <p:pic>
        <p:nvPicPr>
          <p:cNvPr id="3" name="Picture 2">
            <a:extLst>
              <a:ext uri="{FF2B5EF4-FFF2-40B4-BE49-F238E27FC236}">
                <a16:creationId xmlns:a16="http://schemas.microsoft.com/office/drawing/2014/main" id="{D33C96F3-7E98-4E93-9D71-D02CC7B26F04}"/>
              </a:ext>
            </a:extLst>
          </p:cNvPr>
          <p:cNvPicPr>
            <a:picLocks noChangeAspect="1"/>
          </p:cNvPicPr>
          <p:nvPr/>
        </p:nvPicPr>
        <p:blipFill>
          <a:blip r:embed="rId2"/>
          <a:stretch>
            <a:fillRect/>
          </a:stretch>
        </p:blipFill>
        <p:spPr>
          <a:xfrm>
            <a:off x="0" y="1131649"/>
            <a:ext cx="9144000" cy="3946769"/>
          </a:xfrm>
          <a:prstGeom prst="rect">
            <a:avLst/>
          </a:prstGeom>
        </p:spPr>
      </p:pic>
    </p:spTree>
    <p:extLst>
      <p:ext uri="{BB962C8B-B14F-4D97-AF65-F5344CB8AC3E}">
        <p14:creationId xmlns:p14="http://schemas.microsoft.com/office/powerpoint/2010/main" val="12425404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02FF8-36E3-4BCA-90AF-DE7DE34600A3}"/>
              </a:ext>
            </a:extLst>
          </p:cNvPr>
          <p:cNvSpPr>
            <a:spLocks noGrp="1"/>
          </p:cNvSpPr>
          <p:nvPr>
            <p:ph type="title"/>
          </p:nvPr>
        </p:nvSpPr>
        <p:spPr/>
        <p:txBody>
          <a:bodyPr/>
          <a:lstStyle/>
          <a:p>
            <a:r>
              <a:rPr lang="en-US" dirty="0"/>
              <a:t>Virginia Elections</a:t>
            </a:r>
          </a:p>
        </p:txBody>
      </p:sp>
      <p:graphicFrame>
        <p:nvGraphicFramePr>
          <p:cNvPr id="4" name="Table 4">
            <a:extLst>
              <a:ext uri="{FF2B5EF4-FFF2-40B4-BE49-F238E27FC236}">
                <a16:creationId xmlns:a16="http://schemas.microsoft.com/office/drawing/2014/main" id="{3A51B07F-EF77-4F27-972B-AF98B62B96BC}"/>
              </a:ext>
            </a:extLst>
          </p:cNvPr>
          <p:cNvGraphicFramePr>
            <a:graphicFrameLocks noGrp="1"/>
          </p:cNvGraphicFramePr>
          <p:nvPr>
            <p:ph idx="1"/>
            <p:extLst>
              <p:ext uri="{D42A27DB-BD31-4B8C-83A1-F6EECF244321}">
                <p14:modId xmlns:p14="http://schemas.microsoft.com/office/powerpoint/2010/main" val="2127374122"/>
              </p:ext>
            </p:extLst>
          </p:nvPr>
        </p:nvGraphicFramePr>
        <p:xfrm>
          <a:off x="457200" y="1276350"/>
          <a:ext cx="8229600" cy="3620654"/>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3293688417"/>
                    </a:ext>
                  </a:extLst>
                </a:gridCol>
                <a:gridCol w="4114800">
                  <a:extLst>
                    <a:ext uri="{9D8B030D-6E8A-4147-A177-3AD203B41FA5}">
                      <a16:colId xmlns:a16="http://schemas.microsoft.com/office/drawing/2014/main" val="1617748061"/>
                    </a:ext>
                  </a:extLst>
                </a:gridCol>
              </a:tblGrid>
              <a:tr h="269872">
                <a:tc>
                  <a:txBody>
                    <a:bodyPr/>
                    <a:lstStyle/>
                    <a:p>
                      <a:r>
                        <a:rPr lang="en-US" dirty="0"/>
                        <a:t>State</a:t>
                      </a:r>
                    </a:p>
                  </a:txBody>
                  <a:tcPr/>
                </a:tc>
                <a:tc>
                  <a:txBody>
                    <a:bodyPr/>
                    <a:lstStyle/>
                    <a:p>
                      <a:pPr algn="ctr"/>
                      <a:r>
                        <a:rPr lang="en-US" dirty="0"/>
                        <a:t>News</a:t>
                      </a:r>
                    </a:p>
                  </a:txBody>
                  <a:tcPr/>
                </a:tc>
                <a:extLst>
                  <a:ext uri="{0D108BD9-81ED-4DB2-BD59-A6C34878D82A}">
                    <a16:rowId xmlns:a16="http://schemas.microsoft.com/office/drawing/2014/main" val="4211461006"/>
                  </a:ext>
                </a:extLst>
              </a:tr>
              <a:tr h="457200">
                <a:tc>
                  <a:txBody>
                    <a:bodyPr/>
                    <a:lstStyle/>
                    <a:p>
                      <a:r>
                        <a:rPr lang="en-US" dirty="0"/>
                        <a:t>Primary Election</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dirty="0"/>
                        <a:t>Primary Rescheduled to June 23</a:t>
                      </a:r>
                      <a:r>
                        <a:rPr lang="en-US" baseline="30000" dirty="0"/>
                        <a:t>rd</a:t>
                      </a:r>
                      <a:endParaRPr lang="en-US" dirty="0"/>
                    </a:p>
                    <a:p>
                      <a:pPr algn="ctr"/>
                      <a:endParaRPr lang="en-US" dirty="0"/>
                    </a:p>
                  </a:txBody>
                  <a:tcPr/>
                </a:tc>
                <a:extLst>
                  <a:ext uri="{0D108BD9-81ED-4DB2-BD59-A6C34878D82A}">
                    <a16:rowId xmlns:a16="http://schemas.microsoft.com/office/drawing/2014/main" val="3304859267"/>
                  </a:ext>
                </a:extLst>
              </a:tr>
              <a:tr h="458783">
                <a:tc>
                  <a:txBody>
                    <a:bodyPr/>
                    <a:lstStyle/>
                    <a:p>
                      <a:r>
                        <a:rPr lang="en-US" dirty="0"/>
                        <a:t>Absentee/Vote by Mail</a:t>
                      </a:r>
                      <a:br>
                        <a:rPr lang="en-US" dirty="0"/>
                      </a:br>
                      <a:r>
                        <a:rPr lang="en-US" dirty="0">
                          <a:hlinkClick r:id="rId2"/>
                        </a:rPr>
                        <a:t>https://www.elections.virginia.gov/casting-a-ballot/absentee-voting/index.html</a:t>
                      </a:r>
                      <a:endParaRPr lang="en-US" dirty="0"/>
                    </a:p>
                  </a:txBody>
                  <a:tcPr/>
                </a:tc>
                <a:tc>
                  <a:txBody>
                    <a:bodyPr/>
                    <a:lstStyle/>
                    <a:p>
                      <a:pPr algn="ctr"/>
                      <a:r>
                        <a:rPr lang="en-US" dirty="0"/>
                        <a:t>For the primary an excuse is required; COVID-19 is acceptable Absentee request excuse</a:t>
                      </a:r>
                    </a:p>
                    <a:p>
                      <a:pPr algn="ctr"/>
                      <a:r>
                        <a:rPr lang="en-US" dirty="0"/>
                        <a:t>Deadline to request ballot is June 16</a:t>
                      </a:r>
                      <a:r>
                        <a:rPr lang="en-US" baseline="30000" dirty="0"/>
                        <a:t>th</a:t>
                      </a:r>
                      <a:endParaRPr lang="en-US" dirty="0"/>
                    </a:p>
                    <a:p>
                      <a:pPr algn="ctr"/>
                      <a:r>
                        <a:rPr lang="en-US" dirty="0"/>
                        <a:t>Deadline to request ballot is October 27th</a:t>
                      </a:r>
                    </a:p>
                  </a:txBody>
                  <a:tcPr/>
                </a:tc>
                <a:extLst>
                  <a:ext uri="{0D108BD9-81ED-4DB2-BD59-A6C34878D82A}">
                    <a16:rowId xmlns:a16="http://schemas.microsoft.com/office/drawing/2014/main" val="1400544400"/>
                  </a:ext>
                </a:extLst>
              </a:tr>
              <a:tr h="269872">
                <a:tc>
                  <a:txBody>
                    <a:bodyPr/>
                    <a:lstStyle/>
                    <a:p>
                      <a:r>
                        <a:rPr lang="en-US" dirty="0"/>
                        <a:t>Voter Registration Primary</a:t>
                      </a:r>
                    </a:p>
                  </a:txBody>
                  <a:tcPr/>
                </a:tc>
                <a:tc>
                  <a:txBody>
                    <a:bodyPr/>
                    <a:lstStyle/>
                    <a:p>
                      <a:pPr algn="ctr"/>
                      <a:r>
                        <a:rPr lang="en-US" dirty="0"/>
                        <a:t>Check your voter registration at tinyurl.com/</a:t>
                      </a:r>
                      <a:r>
                        <a:rPr lang="en-US" dirty="0" err="1"/>
                        <a:t>vappc</a:t>
                      </a:r>
                      <a:endParaRPr lang="en-US" dirty="0"/>
                    </a:p>
                    <a:p>
                      <a:pPr algn="ctr"/>
                      <a:r>
                        <a:rPr lang="en-US" dirty="0"/>
                        <a:t>Deadline is May 26</a:t>
                      </a:r>
                      <a:r>
                        <a:rPr lang="en-US" baseline="30000" dirty="0"/>
                        <a:t>th</a:t>
                      </a:r>
                      <a:endParaRPr lang="en-US" dirty="0"/>
                    </a:p>
                  </a:txBody>
                  <a:tcPr/>
                </a:tc>
                <a:extLst>
                  <a:ext uri="{0D108BD9-81ED-4DB2-BD59-A6C34878D82A}">
                    <a16:rowId xmlns:a16="http://schemas.microsoft.com/office/drawing/2014/main" val="950515167"/>
                  </a:ext>
                </a:extLst>
              </a:tr>
              <a:tr h="269872">
                <a:tc>
                  <a:txBody>
                    <a:bodyPr/>
                    <a:lstStyle/>
                    <a:p>
                      <a:r>
                        <a:rPr lang="en-US" dirty="0"/>
                        <a:t>Voter Registration General</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dirty="0"/>
                        <a:t>Deadline is October 27th</a:t>
                      </a:r>
                    </a:p>
                    <a:p>
                      <a:pPr algn="ctr"/>
                      <a:endParaRPr lang="en-US" dirty="0"/>
                    </a:p>
                  </a:txBody>
                  <a:tcPr/>
                </a:tc>
                <a:extLst>
                  <a:ext uri="{0D108BD9-81ED-4DB2-BD59-A6C34878D82A}">
                    <a16:rowId xmlns:a16="http://schemas.microsoft.com/office/drawing/2014/main" val="2099255345"/>
                  </a:ext>
                </a:extLst>
              </a:tr>
              <a:tr h="408247">
                <a:tc>
                  <a:txBody>
                    <a:bodyPr/>
                    <a:lstStyle/>
                    <a:p>
                      <a:r>
                        <a:rPr lang="en-US" dirty="0"/>
                        <a:t>General Election</a:t>
                      </a:r>
                    </a:p>
                  </a:txBody>
                  <a:tcPr/>
                </a:tc>
                <a:tc>
                  <a:txBody>
                    <a:bodyPr/>
                    <a:lstStyle/>
                    <a:p>
                      <a:pPr algn="ctr"/>
                      <a:r>
                        <a:rPr lang="en-US" dirty="0"/>
                        <a:t>November 3rd</a:t>
                      </a:r>
                    </a:p>
                  </a:txBody>
                  <a:tcPr/>
                </a:tc>
                <a:extLst>
                  <a:ext uri="{0D108BD9-81ED-4DB2-BD59-A6C34878D82A}">
                    <a16:rowId xmlns:a16="http://schemas.microsoft.com/office/drawing/2014/main" val="4099001571"/>
                  </a:ext>
                </a:extLst>
              </a:tr>
              <a:tr h="408247">
                <a:tc gridSpan="2">
                  <a:txBody>
                    <a:bodyPr/>
                    <a:lstStyle/>
                    <a:p>
                      <a:endParaRPr lang="en-US" dirty="0"/>
                    </a:p>
                  </a:txBody>
                  <a:tcPr/>
                </a:tc>
                <a:tc hMerge="1">
                  <a:txBody>
                    <a:bodyPr/>
                    <a:lstStyle/>
                    <a:p>
                      <a:pPr algn="ctr"/>
                      <a:endParaRPr lang="en-US" dirty="0"/>
                    </a:p>
                  </a:txBody>
                  <a:tcPr/>
                </a:tc>
                <a:extLst>
                  <a:ext uri="{0D108BD9-81ED-4DB2-BD59-A6C34878D82A}">
                    <a16:rowId xmlns:a16="http://schemas.microsoft.com/office/drawing/2014/main" val="131487121"/>
                  </a:ext>
                </a:extLst>
              </a:tr>
            </a:tbl>
          </a:graphicData>
        </a:graphic>
      </p:graphicFrame>
    </p:spTree>
    <p:extLst>
      <p:ext uri="{BB962C8B-B14F-4D97-AF65-F5344CB8AC3E}">
        <p14:creationId xmlns:p14="http://schemas.microsoft.com/office/powerpoint/2010/main" val="3468226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02FF8-36E3-4BCA-90AF-DE7DE34600A3}"/>
              </a:ext>
            </a:extLst>
          </p:cNvPr>
          <p:cNvSpPr>
            <a:spLocks noGrp="1"/>
          </p:cNvSpPr>
          <p:nvPr>
            <p:ph type="title"/>
          </p:nvPr>
        </p:nvSpPr>
        <p:spPr/>
        <p:txBody>
          <a:bodyPr/>
          <a:lstStyle/>
          <a:p>
            <a:r>
              <a:rPr lang="en-US" dirty="0"/>
              <a:t>Vote by Mail</a:t>
            </a:r>
          </a:p>
        </p:txBody>
      </p:sp>
      <p:graphicFrame>
        <p:nvGraphicFramePr>
          <p:cNvPr id="5" name="Table 6">
            <a:extLst>
              <a:ext uri="{FF2B5EF4-FFF2-40B4-BE49-F238E27FC236}">
                <a16:creationId xmlns:a16="http://schemas.microsoft.com/office/drawing/2014/main" id="{99309C9C-A053-40EC-BD45-4F274E789A0A}"/>
              </a:ext>
            </a:extLst>
          </p:cNvPr>
          <p:cNvGraphicFramePr>
            <a:graphicFrameLocks noGrp="1"/>
          </p:cNvGraphicFramePr>
          <p:nvPr>
            <p:ph idx="1"/>
            <p:extLst>
              <p:ext uri="{D42A27DB-BD31-4B8C-83A1-F6EECF244321}">
                <p14:modId xmlns:p14="http://schemas.microsoft.com/office/powerpoint/2010/main" val="1350791063"/>
              </p:ext>
            </p:extLst>
          </p:nvPr>
        </p:nvGraphicFramePr>
        <p:xfrm>
          <a:off x="228600" y="1200150"/>
          <a:ext cx="8686800" cy="3669792"/>
        </p:xfrm>
        <a:graphic>
          <a:graphicData uri="http://schemas.openxmlformats.org/drawingml/2006/table">
            <a:tbl>
              <a:tblPr firstRow="1" bandRow="1">
                <a:tableStyleId>{5C22544A-7EE6-4342-B048-85BDC9FD1C3A}</a:tableStyleId>
              </a:tblPr>
              <a:tblGrid>
                <a:gridCol w="1689100">
                  <a:extLst>
                    <a:ext uri="{9D8B030D-6E8A-4147-A177-3AD203B41FA5}">
                      <a16:colId xmlns:a16="http://schemas.microsoft.com/office/drawing/2014/main" val="1170089718"/>
                    </a:ext>
                  </a:extLst>
                </a:gridCol>
                <a:gridCol w="6997700">
                  <a:extLst>
                    <a:ext uri="{9D8B030D-6E8A-4147-A177-3AD203B41FA5}">
                      <a16:colId xmlns:a16="http://schemas.microsoft.com/office/drawing/2014/main" val="1352018680"/>
                    </a:ext>
                  </a:extLst>
                </a:gridCol>
              </a:tblGrid>
              <a:tr h="292608">
                <a:tc>
                  <a:txBody>
                    <a:bodyPr/>
                    <a:lstStyle/>
                    <a:p>
                      <a:r>
                        <a:rPr lang="en-US" dirty="0"/>
                        <a:t>State</a:t>
                      </a:r>
                    </a:p>
                  </a:txBody>
                  <a:tcPr/>
                </a:tc>
                <a:tc>
                  <a:txBody>
                    <a:bodyPr/>
                    <a:lstStyle/>
                    <a:p>
                      <a:r>
                        <a:rPr lang="en-US" dirty="0"/>
                        <a:t>Vote by Mail Rules</a:t>
                      </a:r>
                    </a:p>
                  </a:txBody>
                  <a:tcPr/>
                </a:tc>
                <a:extLst>
                  <a:ext uri="{0D108BD9-81ED-4DB2-BD59-A6C34878D82A}">
                    <a16:rowId xmlns:a16="http://schemas.microsoft.com/office/drawing/2014/main" val="3153576394"/>
                  </a:ext>
                </a:extLst>
              </a:tr>
              <a:tr h="3364992">
                <a:tc>
                  <a:txBody>
                    <a:bodyPr/>
                    <a:lstStyle/>
                    <a:p>
                      <a:r>
                        <a:rPr lang="en-US" dirty="0"/>
                        <a:t>Virginia</a:t>
                      </a:r>
                    </a:p>
                    <a:p>
                      <a:endParaRPr lang="en-US" dirty="0"/>
                    </a:p>
                    <a:p>
                      <a:endParaRPr lang="en-US" dirty="0"/>
                    </a:p>
                    <a:p>
                      <a:endParaRPr lang="en-US" dirty="0"/>
                    </a:p>
                  </a:txBody>
                  <a:tcPr/>
                </a:tc>
                <a:tc>
                  <a:txBody>
                    <a:bodyPr/>
                    <a:lstStyle/>
                    <a:p>
                      <a:r>
                        <a:rPr lang="en-US" sz="1400" b="0" i="0" u="none" strike="noStrike" cap="none" dirty="0">
                          <a:solidFill>
                            <a:schemeClr val="dk1"/>
                          </a:solidFill>
                          <a:effectLst/>
                          <a:latin typeface="+mn-lt"/>
                          <a:ea typeface="+mn-ea"/>
                          <a:cs typeface="+mn-cs"/>
                          <a:sym typeface="Arial"/>
                        </a:rPr>
                        <a:t>The Virginia Department of Elections encourages voters to protect their health during COVID-19 outbreak. Voting absentee in the coming May and June elections is strongly encouraged. Voters may choose reason "2A My disability or illness" for absentee voting in the May and June 2020 elections due to COVID-19. Voters who choose the absentee option should do so as soon as possible so they can get their ballots in time to return them by mail by Election Day.</a:t>
                      </a:r>
                    </a:p>
                    <a:p>
                      <a:endParaRPr lang="en-US" sz="1400" b="0" i="0" u="none" strike="noStrike" cap="none" dirty="0">
                        <a:solidFill>
                          <a:schemeClr val="dk1"/>
                        </a:solidFill>
                        <a:effectLst/>
                        <a:latin typeface="+mn-lt"/>
                        <a:ea typeface="+mn-ea"/>
                        <a:cs typeface="+mn-cs"/>
                        <a:sym typeface="Arial"/>
                      </a:endParaRPr>
                    </a:p>
                    <a:p>
                      <a:r>
                        <a:rPr lang="en-US" sz="1400" b="0" i="0" u="none" strike="noStrike" cap="none" dirty="0">
                          <a:solidFill>
                            <a:schemeClr val="dk1"/>
                          </a:solidFill>
                          <a:effectLst/>
                          <a:latin typeface="+mn-lt"/>
                          <a:ea typeface="+mn-ea"/>
                          <a:cs typeface="+mn-cs"/>
                          <a:sym typeface="Arial"/>
                        </a:rPr>
                        <a:t>Download and Print Voter Forms Here</a:t>
                      </a:r>
                    </a:p>
                    <a:p>
                      <a:r>
                        <a:rPr lang="en-US" dirty="0">
                          <a:hlinkClick r:id="rId2"/>
                        </a:rPr>
                        <a:t>https://www.elections.virginia.gov/registration/voter-forms/</a:t>
                      </a:r>
                      <a:endParaRPr lang="en-US" dirty="0"/>
                    </a:p>
                    <a:p>
                      <a:endParaRPr lang="en-US" dirty="0"/>
                    </a:p>
                    <a:p>
                      <a:r>
                        <a:rPr lang="en-US" dirty="0"/>
                        <a:t>Request Absentee Ballot Online/Must have VA DMV or DMV ID</a:t>
                      </a:r>
                      <a:br>
                        <a:rPr lang="en-US" dirty="0"/>
                      </a:br>
                      <a:r>
                        <a:rPr lang="en-US" dirty="0">
                          <a:hlinkClick r:id="rId3"/>
                        </a:rPr>
                        <a:t>tinyurl.com/</a:t>
                      </a:r>
                      <a:r>
                        <a:rPr lang="en-US" dirty="0" err="1">
                          <a:hlinkClick r:id="rId3"/>
                        </a:rPr>
                        <a:t>vappc</a:t>
                      </a:r>
                      <a:endParaRPr lang="en-US" dirty="0"/>
                    </a:p>
                  </a:txBody>
                  <a:tcPr/>
                </a:tc>
                <a:extLst>
                  <a:ext uri="{0D108BD9-81ED-4DB2-BD59-A6C34878D82A}">
                    <a16:rowId xmlns:a16="http://schemas.microsoft.com/office/drawing/2014/main" val="1027643644"/>
                  </a:ext>
                </a:extLst>
              </a:tr>
            </a:tbl>
          </a:graphicData>
        </a:graphic>
      </p:graphicFrame>
    </p:spTree>
    <p:extLst>
      <p:ext uri="{BB962C8B-B14F-4D97-AF65-F5344CB8AC3E}">
        <p14:creationId xmlns:p14="http://schemas.microsoft.com/office/powerpoint/2010/main" val="14696018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5324F-1B71-4613-97AD-B6670FE0A2C0}"/>
              </a:ext>
            </a:extLst>
          </p:cNvPr>
          <p:cNvSpPr>
            <a:spLocks noGrp="1"/>
          </p:cNvSpPr>
          <p:nvPr>
            <p:ph type="title"/>
          </p:nvPr>
        </p:nvSpPr>
        <p:spPr/>
        <p:txBody>
          <a:bodyPr/>
          <a:lstStyle/>
          <a:p>
            <a:r>
              <a:rPr lang="en-US" dirty="0"/>
              <a:t>Virginia Poor People’s Campaign</a:t>
            </a:r>
          </a:p>
        </p:txBody>
      </p:sp>
      <p:sp>
        <p:nvSpPr>
          <p:cNvPr id="3" name="Text Placeholder 2">
            <a:extLst>
              <a:ext uri="{FF2B5EF4-FFF2-40B4-BE49-F238E27FC236}">
                <a16:creationId xmlns:a16="http://schemas.microsoft.com/office/drawing/2014/main" id="{3F88203A-707C-4F65-9366-72E1BD532E84}"/>
              </a:ext>
            </a:extLst>
          </p:cNvPr>
          <p:cNvSpPr>
            <a:spLocks noGrp="1"/>
          </p:cNvSpPr>
          <p:nvPr>
            <p:ph type="body" idx="1"/>
          </p:nvPr>
        </p:nvSpPr>
        <p:spPr/>
        <p:txBody>
          <a:bodyPr/>
          <a:lstStyle/>
          <a:p>
            <a:r>
              <a:rPr lang="en-US" dirty="0"/>
              <a:t>SW Virginia</a:t>
            </a:r>
          </a:p>
          <a:p>
            <a:pPr lvl="1"/>
            <a:r>
              <a:rPr lang="en-US" dirty="0"/>
              <a:t>Rev. David Denham – </a:t>
            </a:r>
            <a:r>
              <a:rPr lang="en-US" dirty="0">
                <a:hlinkClick r:id="rId2"/>
              </a:rPr>
              <a:t>revdavid@poorpeoplescampaign-va.org</a:t>
            </a:r>
            <a:endParaRPr lang="en-US" dirty="0"/>
          </a:p>
          <a:p>
            <a:r>
              <a:rPr lang="en-US" dirty="0"/>
              <a:t>Central Virginia</a:t>
            </a:r>
          </a:p>
          <a:p>
            <a:pPr lvl="1"/>
            <a:r>
              <a:rPr lang="en-US" dirty="0"/>
              <a:t>Andrea Miller – </a:t>
            </a:r>
            <a:r>
              <a:rPr lang="en-US" dirty="0">
                <a:hlinkClick r:id="rId3"/>
              </a:rPr>
              <a:t>andrea@poorpeoplescampaign-va.org</a:t>
            </a:r>
            <a:endParaRPr lang="en-US" dirty="0"/>
          </a:p>
          <a:p>
            <a:r>
              <a:rPr lang="en-US" dirty="0"/>
              <a:t>Hampton Roads</a:t>
            </a:r>
          </a:p>
          <a:p>
            <a:pPr lvl="1"/>
            <a:r>
              <a:rPr lang="en-US" dirty="0"/>
              <a:t>Steve Hansen – </a:t>
            </a:r>
            <a:r>
              <a:rPr lang="en-US" dirty="0">
                <a:hlinkClick r:id="rId4"/>
              </a:rPr>
              <a:t>steve@poorpeoplescampaign-va.org</a:t>
            </a:r>
            <a:endParaRPr lang="en-US" dirty="0"/>
          </a:p>
          <a:p>
            <a:r>
              <a:rPr lang="en-US" dirty="0"/>
              <a:t>NOVA</a:t>
            </a:r>
          </a:p>
          <a:p>
            <a:pPr lvl="1"/>
            <a:r>
              <a:rPr lang="en-US" dirty="0"/>
              <a:t>Gerson Sher – </a:t>
            </a:r>
            <a:r>
              <a:rPr lang="en-US" dirty="0">
                <a:hlinkClick r:id="rId5"/>
              </a:rPr>
              <a:t>gerson@poorpeoplescampaign-va.org</a:t>
            </a:r>
            <a:endParaRPr lang="en-US" dirty="0"/>
          </a:p>
        </p:txBody>
      </p:sp>
    </p:spTree>
    <p:extLst>
      <p:ext uri="{BB962C8B-B14F-4D97-AF65-F5344CB8AC3E}">
        <p14:creationId xmlns:p14="http://schemas.microsoft.com/office/powerpoint/2010/main" val="29251837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5324F-1B71-4613-97AD-B6670FE0A2C0}"/>
              </a:ext>
            </a:extLst>
          </p:cNvPr>
          <p:cNvSpPr>
            <a:spLocks noGrp="1"/>
          </p:cNvSpPr>
          <p:nvPr>
            <p:ph type="title"/>
          </p:nvPr>
        </p:nvSpPr>
        <p:spPr/>
        <p:txBody>
          <a:bodyPr/>
          <a:lstStyle/>
          <a:p>
            <a:r>
              <a:rPr lang="en-US" dirty="0"/>
              <a:t>Virginia Poor People’s Campaign</a:t>
            </a:r>
          </a:p>
        </p:txBody>
      </p:sp>
      <p:sp>
        <p:nvSpPr>
          <p:cNvPr id="3" name="Text Placeholder 2">
            <a:extLst>
              <a:ext uri="{FF2B5EF4-FFF2-40B4-BE49-F238E27FC236}">
                <a16:creationId xmlns:a16="http://schemas.microsoft.com/office/drawing/2014/main" id="{3F88203A-707C-4F65-9366-72E1BD532E84}"/>
              </a:ext>
            </a:extLst>
          </p:cNvPr>
          <p:cNvSpPr>
            <a:spLocks noGrp="1"/>
          </p:cNvSpPr>
          <p:nvPr>
            <p:ph type="body" idx="1"/>
          </p:nvPr>
        </p:nvSpPr>
        <p:spPr/>
        <p:txBody>
          <a:bodyPr/>
          <a:lstStyle/>
          <a:p>
            <a:r>
              <a:rPr lang="en-US" dirty="0"/>
              <a:t>Shenandoah</a:t>
            </a:r>
          </a:p>
          <a:p>
            <a:pPr lvl="1"/>
            <a:r>
              <a:rPr lang="en-US" dirty="0"/>
              <a:t>Adrienne &amp; AJ – </a:t>
            </a:r>
            <a:r>
              <a:rPr lang="en-US" dirty="0">
                <a:hlinkClick r:id="rId2"/>
              </a:rPr>
              <a:t>a-and-a@poorpeoplescampaign-va.org</a:t>
            </a:r>
            <a:endParaRPr lang="en-US" dirty="0"/>
          </a:p>
          <a:p>
            <a:r>
              <a:rPr lang="en-US" dirty="0"/>
              <a:t>Lynchburg</a:t>
            </a:r>
          </a:p>
          <a:p>
            <a:pPr lvl="1"/>
            <a:r>
              <a:rPr lang="en-US" dirty="0"/>
              <a:t>Finny Matthew – </a:t>
            </a:r>
            <a:r>
              <a:rPr lang="en-US" dirty="0">
                <a:hlinkClick r:id="rId3"/>
              </a:rPr>
              <a:t>finny@poorpeoplescampaign-va.org</a:t>
            </a:r>
            <a:endParaRPr lang="en-US" dirty="0"/>
          </a:p>
          <a:p>
            <a:r>
              <a:rPr lang="en-US" dirty="0"/>
              <a:t>Harrisonburg</a:t>
            </a:r>
          </a:p>
          <a:p>
            <a:pPr lvl="1"/>
            <a:r>
              <a:rPr lang="en-US" dirty="0"/>
              <a:t>Bruce Lundeen – </a:t>
            </a:r>
            <a:r>
              <a:rPr lang="en-US" dirty="0">
                <a:hlinkClick r:id="rId4"/>
              </a:rPr>
              <a:t>bruce@poorpeoplescampaign-va.org</a:t>
            </a:r>
            <a:endParaRPr lang="en-US" dirty="0"/>
          </a:p>
        </p:txBody>
      </p:sp>
    </p:spTree>
    <p:extLst>
      <p:ext uri="{BB962C8B-B14F-4D97-AF65-F5344CB8AC3E}">
        <p14:creationId xmlns:p14="http://schemas.microsoft.com/office/powerpoint/2010/main" val="5772220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5324F-1B71-4613-97AD-B6670FE0A2C0}"/>
              </a:ext>
            </a:extLst>
          </p:cNvPr>
          <p:cNvSpPr>
            <a:spLocks noGrp="1"/>
          </p:cNvSpPr>
          <p:nvPr>
            <p:ph type="title"/>
          </p:nvPr>
        </p:nvSpPr>
        <p:spPr/>
        <p:txBody>
          <a:bodyPr/>
          <a:lstStyle/>
          <a:p>
            <a:r>
              <a:rPr lang="en-US" dirty="0"/>
              <a:t>Visit Us on the Web</a:t>
            </a:r>
          </a:p>
        </p:txBody>
      </p:sp>
      <p:sp>
        <p:nvSpPr>
          <p:cNvPr id="3" name="Text Placeholder 2">
            <a:extLst>
              <a:ext uri="{FF2B5EF4-FFF2-40B4-BE49-F238E27FC236}">
                <a16:creationId xmlns:a16="http://schemas.microsoft.com/office/drawing/2014/main" id="{3F88203A-707C-4F65-9366-72E1BD532E84}"/>
              </a:ext>
            </a:extLst>
          </p:cNvPr>
          <p:cNvSpPr>
            <a:spLocks noGrp="1"/>
          </p:cNvSpPr>
          <p:nvPr>
            <p:ph type="body" idx="1"/>
          </p:nvPr>
        </p:nvSpPr>
        <p:spPr/>
        <p:txBody>
          <a:bodyPr/>
          <a:lstStyle/>
          <a:p>
            <a:r>
              <a:rPr lang="en-US" dirty="0">
                <a:hlinkClick r:id="rId2"/>
              </a:rPr>
              <a:t>http://www.poorpeoplescampaign-va.org</a:t>
            </a:r>
            <a:br>
              <a:rPr lang="en-US" dirty="0">
                <a:hlinkClick r:id="rId2"/>
              </a:rPr>
            </a:br>
            <a:endParaRPr lang="en-US" dirty="0"/>
          </a:p>
          <a:p>
            <a:r>
              <a:rPr lang="en-US" dirty="0">
                <a:hlinkClick r:id="rId3"/>
              </a:rPr>
              <a:t>https://www.facebook.com/VAMoralRevival/</a:t>
            </a:r>
            <a:br>
              <a:rPr lang="en-US" dirty="0"/>
            </a:br>
            <a:endParaRPr lang="en-US" dirty="0"/>
          </a:p>
          <a:p>
            <a:r>
              <a:rPr lang="en-US" dirty="0">
                <a:hlinkClick r:id="rId4"/>
              </a:rPr>
              <a:t>http://www.poorpeoplescampaign.org</a:t>
            </a:r>
            <a:endParaRPr lang="en-US" dirty="0"/>
          </a:p>
          <a:p>
            <a:endParaRPr lang="en-US" dirty="0"/>
          </a:p>
        </p:txBody>
      </p:sp>
    </p:spTree>
    <p:extLst>
      <p:ext uri="{BB962C8B-B14F-4D97-AF65-F5344CB8AC3E}">
        <p14:creationId xmlns:p14="http://schemas.microsoft.com/office/powerpoint/2010/main" val="25013683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5324F-1B71-4613-97AD-B6670FE0A2C0}"/>
              </a:ext>
            </a:extLst>
          </p:cNvPr>
          <p:cNvSpPr>
            <a:spLocks noGrp="1"/>
          </p:cNvSpPr>
          <p:nvPr>
            <p:ph type="title"/>
          </p:nvPr>
        </p:nvSpPr>
        <p:spPr/>
        <p:txBody>
          <a:bodyPr/>
          <a:lstStyle/>
          <a:p>
            <a:r>
              <a:rPr lang="en-US" dirty="0"/>
              <a:t>5 Actions You Can Take in Virginia</a:t>
            </a:r>
          </a:p>
        </p:txBody>
      </p:sp>
      <p:sp>
        <p:nvSpPr>
          <p:cNvPr id="3" name="Text Placeholder 2">
            <a:extLst>
              <a:ext uri="{FF2B5EF4-FFF2-40B4-BE49-F238E27FC236}">
                <a16:creationId xmlns:a16="http://schemas.microsoft.com/office/drawing/2014/main" id="{3F88203A-707C-4F65-9366-72E1BD532E84}"/>
              </a:ext>
            </a:extLst>
          </p:cNvPr>
          <p:cNvSpPr>
            <a:spLocks noGrp="1"/>
          </p:cNvSpPr>
          <p:nvPr>
            <p:ph type="body" idx="1"/>
          </p:nvPr>
        </p:nvSpPr>
        <p:spPr>
          <a:xfrm>
            <a:off x="152400" y="1276350"/>
            <a:ext cx="8534225" cy="3294732"/>
          </a:xfrm>
        </p:spPr>
        <p:txBody>
          <a:bodyPr/>
          <a:lstStyle/>
          <a:p>
            <a:pPr marL="76200" indent="0">
              <a:buNone/>
            </a:pPr>
            <a:r>
              <a:rPr lang="en-US" dirty="0"/>
              <a:t>7 Protections Against Fracking published every Thursday</a:t>
            </a:r>
            <a:br>
              <a:rPr lang="en-US" dirty="0"/>
            </a:br>
            <a:r>
              <a:rPr lang="en-US" dirty="0">
                <a:hlinkClick r:id="rId2"/>
              </a:rPr>
              <a:t>facebook.com/</a:t>
            </a:r>
            <a:r>
              <a:rPr lang="en-US" dirty="0" err="1">
                <a:hlinkClick r:id="rId2"/>
              </a:rPr>
              <a:t>waterislifeprotectit</a:t>
            </a:r>
            <a:r>
              <a:rPr lang="en-US" dirty="0">
                <a:hlinkClick r:id="rId2"/>
              </a:rPr>
              <a:t>/</a:t>
            </a:r>
            <a:br>
              <a:rPr lang="en-US" dirty="0">
                <a:hlinkClick r:id="rId2"/>
              </a:rPr>
            </a:br>
            <a:endParaRPr lang="en-US" dirty="0">
              <a:hlinkClick r:id="rId2"/>
            </a:endParaRPr>
          </a:p>
          <a:p>
            <a:r>
              <a:rPr lang="en-US" sz="1800" b="1" dirty="0">
                <a:hlinkClick r:id="rId3"/>
              </a:rPr>
              <a:t>TAKE THIS JOB AND STOP IT! </a:t>
            </a:r>
            <a:r>
              <a:rPr lang="en-US" sz="1800" dirty="0"/>
              <a:t>Demand that all work on the Mountain Valley and Atlantic Coast Pipelines stop during the pandemic. They were never “essential”.  Now bringing out of state crews into our rural communities while all monitoring (such as it was) is shut down is murderous.</a:t>
            </a:r>
            <a:br>
              <a:rPr lang="en-US" dirty="0">
                <a:hlinkClick r:id="rId2"/>
              </a:rPr>
            </a:br>
            <a:endParaRPr lang="en-US" dirty="0"/>
          </a:p>
        </p:txBody>
      </p:sp>
    </p:spTree>
    <p:extLst>
      <p:ext uri="{BB962C8B-B14F-4D97-AF65-F5344CB8AC3E}">
        <p14:creationId xmlns:p14="http://schemas.microsoft.com/office/powerpoint/2010/main" val="2870323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5324F-1B71-4613-97AD-B6670FE0A2C0}"/>
              </a:ext>
            </a:extLst>
          </p:cNvPr>
          <p:cNvSpPr>
            <a:spLocks noGrp="1"/>
          </p:cNvSpPr>
          <p:nvPr>
            <p:ph type="title"/>
          </p:nvPr>
        </p:nvSpPr>
        <p:spPr/>
        <p:txBody>
          <a:bodyPr/>
          <a:lstStyle/>
          <a:p>
            <a:r>
              <a:rPr lang="en-US" dirty="0"/>
              <a:t>5 Actions You Can Take in Virginia</a:t>
            </a:r>
          </a:p>
        </p:txBody>
      </p:sp>
      <p:sp>
        <p:nvSpPr>
          <p:cNvPr id="3" name="Text Placeholder 2">
            <a:extLst>
              <a:ext uri="{FF2B5EF4-FFF2-40B4-BE49-F238E27FC236}">
                <a16:creationId xmlns:a16="http://schemas.microsoft.com/office/drawing/2014/main" id="{3F88203A-707C-4F65-9366-72E1BD532E84}"/>
              </a:ext>
            </a:extLst>
          </p:cNvPr>
          <p:cNvSpPr>
            <a:spLocks noGrp="1"/>
          </p:cNvSpPr>
          <p:nvPr>
            <p:ph type="body" idx="1"/>
          </p:nvPr>
        </p:nvSpPr>
        <p:spPr>
          <a:xfrm>
            <a:off x="152400" y="1276350"/>
            <a:ext cx="8534225" cy="3294732"/>
          </a:xfrm>
        </p:spPr>
        <p:txBody>
          <a:bodyPr/>
          <a:lstStyle/>
          <a:p>
            <a:r>
              <a:rPr lang="en-US" b="1" dirty="0"/>
              <a:t>Petition Legislators and educate public on injustice of tolling orders in FERC’s Pipeline Approval Process</a:t>
            </a:r>
            <a:br>
              <a:rPr lang="en-US" b="1" dirty="0"/>
            </a:br>
            <a:endParaRPr lang="en-US" b="1" dirty="0"/>
          </a:p>
          <a:p>
            <a:r>
              <a:rPr lang="en-US" b="1" dirty="0"/>
              <a:t>Protect Your Vote: Request your absentee ballot for the June 23</a:t>
            </a:r>
            <a:r>
              <a:rPr lang="en-US" b="1" baseline="30000" dirty="0"/>
              <a:t>rd</a:t>
            </a:r>
            <a:r>
              <a:rPr lang="en-US" b="1" dirty="0"/>
              <a:t> election using the COVID-19 excuse</a:t>
            </a:r>
            <a:br>
              <a:rPr lang="en-US" b="1" dirty="0"/>
            </a:br>
            <a:endParaRPr lang="en-US" b="1" dirty="0"/>
          </a:p>
          <a:p>
            <a:r>
              <a:rPr lang="en-US" b="1" dirty="0"/>
              <a:t>Petition VA Legislators for Vote By Mail</a:t>
            </a:r>
            <a:br>
              <a:rPr lang="en-US" b="1" dirty="0"/>
            </a:br>
            <a:endParaRPr lang="en-US" b="1" dirty="0"/>
          </a:p>
          <a:p>
            <a:endParaRPr lang="en-US" dirty="0"/>
          </a:p>
        </p:txBody>
      </p:sp>
    </p:spTree>
    <p:extLst>
      <p:ext uri="{BB962C8B-B14F-4D97-AF65-F5344CB8AC3E}">
        <p14:creationId xmlns:p14="http://schemas.microsoft.com/office/powerpoint/2010/main" val="3509773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5324F-1B71-4613-97AD-B6670FE0A2C0}"/>
              </a:ext>
            </a:extLst>
          </p:cNvPr>
          <p:cNvSpPr>
            <a:spLocks noGrp="1"/>
          </p:cNvSpPr>
          <p:nvPr>
            <p:ph type="title"/>
          </p:nvPr>
        </p:nvSpPr>
        <p:spPr/>
        <p:txBody>
          <a:bodyPr/>
          <a:lstStyle/>
          <a:p>
            <a:r>
              <a:rPr lang="en-US" dirty="0"/>
              <a:t>5 Actions You Can Take in Virginia</a:t>
            </a:r>
          </a:p>
        </p:txBody>
      </p:sp>
      <p:sp>
        <p:nvSpPr>
          <p:cNvPr id="3" name="Text Placeholder 2">
            <a:extLst>
              <a:ext uri="{FF2B5EF4-FFF2-40B4-BE49-F238E27FC236}">
                <a16:creationId xmlns:a16="http://schemas.microsoft.com/office/drawing/2014/main" id="{3F88203A-707C-4F65-9366-72E1BD532E84}"/>
              </a:ext>
            </a:extLst>
          </p:cNvPr>
          <p:cNvSpPr>
            <a:spLocks noGrp="1"/>
          </p:cNvSpPr>
          <p:nvPr>
            <p:ph type="body" idx="1"/>
          </p:nvPr>
        </p:nvSpPr>
        <p:spPr>
          <a:xfrm>
            <a:off x="228600" y="1200150"/>
            <a:ext cx="8534225" cy="3294732"/>
          </a:xfrm>
        </p:spPr>
        <p:txBody>
          <a:bodyPr/>
          <a:lstStyle/>
          <a:p>
            <a:r>
              <a:rPr lang="en-US" b="1" dirty="0"/>
              <a:t>SAVE RASSAWEK</a:t>
            </a:r>
            <a:br>
              <a:rPr lang="en-US" b="1" dirty="0"/>
            </a:br>
            <a:r>
              <a:rPr lang="en-US" sz="1800" b="1" dirty="0"/>
              <a:t>Need public comments to army corps by May 7: Save </a:t>
            </a:r>
            <a:r>
              <a:rPr lang="en-US" sz="1800" b="1" dirty="0" err="1"/>
              <a:t>Rassawek</a:t>
            </a:r>
            <a:r>
              <a:rPr lang="en-US" sz="1800" b="1" dirty="0"/>
              <a:t>: </a:t>
            </a:r>
            <a:r>
              <a:rPr lang="en-US" sz="1800" dirty="0"/>
              <a:t>This is not a fossil fuel issue, but it is an environmental justice issue and the recent decision to desecrate the sacred Monacan capital of </a:t>
            </a:r>
            <a:r>
              <a:rPr lang="en-US" sz="1800" dirty="0" err="1"/>
              <a:t>Rassawek</a:t>
            </a:r>
            <a:r>
              <a:rPr lang="en-US" sz="1800" dirty="0"/>
              <a:t> must not stand.  Support this protection.  Prevent this wrong. </a:t>
            </a:r>
            <a:br>
              <a:rPr lang="en-US" sz="1800" dirty="0"/>
            </a:br>
            <a:br>
              <a:rPr lang="en-US" sz="1800" dirty="0"/>
            </a:br>
            <a:r>
              <a:rPr lang="en-US" sz="1800" dirty="0"/>
              <a:t>Donate: </a:t>
            </a:r>
            <a:r>
              <a:rPr lang="en-US" sz="1800" dirty="0">
                <a:hlinkClick r:id="rId2"/>
              </a:rPr>
              <a:t>https://gofundme.com/f/save-rassawek</a:t>
            </a:r>
            <a:r>
              <a:rPr lang="en-US" sz="1800" dirty="0"/>
              <a:t> or send support to:</a:t>
            </a:r>
            <a:br>
              <a:rPr lang="en-US" sz="1800" dirty="0"/>
            </a:br>
            <a:r>
              <a:rPr lang="en-US" sz="1800" dirty="0"/>
              <a:t>Monacan Indian National Cultural Foundation, PO Box 1136, Madison Heights, VA 24572 (tax-deductible donation)</a:t>
            </a:r>
            <a:br>
              <a:rPr lang="en-US" sz="1800" dirty="0"/>
            </a:br>
            <a:endParaRPr lang="en-US" sz="1800" dirty="0"/>
          </a:p>
          <a:p>
            <a:r>
              <a:rPr lang="en-US" sz="1800" dirty="0"/>
              <a:t>Learn: </a:t>
            </a:r>
            <a:r>
              <a:rPr lang="en-US" sz="1800" dirty="0">
                <a:hlinkClick r:id="rId3"/>
              </a:rPr>
              <a:t>http://www.culturalheritagepartners.com/saverassawek</a:t>
            </a:r>
            <a:br>
              <a:rPr lang="en-US" b="1" dirty="0"/>
            </a:br>
            <a:endParaRPr lang="en-US" b="1" dirty="0"/>
          </a:p>
          <a:p>
            <a:endParaRPr lang="en-US" dirty="0"/>
          </a:p>
        </p:txBody>
      </p:sp>
    </p:spTree>
    <p:extLst>
      <p:ext uri="{BB962C8B-B14F-4D97-AF65-F5344CB8AC3E}">
        <p14:creationId xmlns:p14="http://schemas.microsoft.com/office/powerpoint/2010/main" val="33083220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5324F-1B71-4613-97AD-B6670FE0A2C0}"/>
              </a:ext>
            </a:extLst>
          </p:cNvPr>
          <p:cNvSpPr>
            <a:spLocks noGrp="1"/>
          </p:cNvSpPr>
          <p:nvPr>
            <p:ph type="title"/>
          </p:nvPr>
        </p:nvSpPr>
        <p:spPr/>
        <p:txBody>
          <a:bodyPr/>
          <a:lstStyle/>
          <a:p>
            <a:r>
              <a:rPr lang="en-US" dirty="0"/>
              <a:t>5 Actions You Can Take in Virginia</a:t>
            </a:r>
          </a:p>
        </p:txBody>
      </p:sp>
      <p:sp>
        <p:nvSpPr>
          <p:cNvPr id="3" name="Text Placeholder 2">
            <a:extLst>
              <a:ext uri="{FF2B5EF4-FFF2-40B4-BE49-F238E27FC236}">
                <a16:creationId xmlns:a16="http://schemas.microsoft.com/office/drawing/2014/main" id="{3F88203A-707C-4F65-9366-72E1BD532E84}"/>
              </a:ext>
            </a:extLst>
          </p:cNvPr>
          <p:cNvSpPr>
            <a:spLocks noGrp="1"/>
          </p:cNvSpPr>
          <p:nvPr>
            <p:ph type="body" idx="1"/>
          </p:nvPr>
        </p:nvSpPr>
        <p:spPr>
          <a:xfrm>
            <a:off x="228600" y="1200150"/>
            <a:ext cx="8534225" cy="3294732"/>
          </a:xfrm>
        </p:spPr>
        <p:txBody>
          <a:bodyPr/>
          <a:lstStyle/>
          <a:p>
            <a:r>
              <a:rPr lang="en-US" altLang="en-US" b="1" dirty="0">
                <a:solidFill>
                  <a:srgbClr val="1D2129"/>
                </a:solidFill>
                <a:latin typeface="Verdana" panose="020B0604030504040204" pitchFamily="34" charset="0"/>
              </a:rPr>
              <a:t>Sun Sing in Place Concert: Thursday, May 7: </a:t>
            </a:r>
            <a:r>
              <a:rPr lang="en-US" altLang="en-US" dirty="0">
                <a:solidFill>
                  <a:srgbClr val="1D2129"/>
                </a:solidFill>
                <a:latin typeface="Verdana" panose="020B0604030504040204" pitchFamily="34" charset="0"/>
              </a:rPr>
              <a:t>7-8 pm Join the third bi-weekly </a:t>
            </a:r>
            <a:r>
              <a:rPr lang="en-US" altLang="en-US" dirty="0" err="1">
                <a:solidFill>
                  <a:srgbClr val="1D2129"/>
                </a:solidFill>
                <a:latin typeface="Verdana" panose="020B0604030504040204" pitchFamily="34" charset="0"/>
              </a:rPr>
              <a:t>ARTivism</a:t>
            </a:r>
            <a:r>
              <a:rPr lang="en-US" altLang="en-US" dirty="0">
                <a:solidFill>
                  <a:srgbClr val="1D2129"/>
                </a:solidFill>
                <a:latin typeface="Verdana" panose="020B0604030504040204" pitchFamily="34" charset="0"/>
              </a:rPr>
              <a:t> Virginia Concert.</a:t>
            </a:r>
            <a:endParaRPr lang="en-US" dirty="0"/>
          </a:p>
        </p:txBody>
      </p:sp>
      <p:sp>
        <p:nvSpPr>
          <p:cNvPr id="4" name="Rectangle 1">
            <a:extLst>
              <a:ext uri="{FF2B5EF4-FFF2-40B4-BE49-F238E27FC236}">
                <a16:creationId xmlns:a16="http://schemas.microsoft.com/office/drawing/2014/main" id="{F7F85662-A8D6-468F-9126-A4177BF0C4BD}"/>
              </a:ext>
            </a:extLst>
          </p:cNvPr>
          <p:cNvSpPr>
            <a:spLocks noChangeArrowheads="1"/>
          </p:cNvSpPr>
          <p:nvPr/>
        </p:nvSpPr>
        <p:spPr bwMode="auto">
          <a:xfrm>
            <a:off x="413832" y="2552700"/>
            <a:ext cx="7391400" cy="212365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1D2129"/>
                </a:solidFill>
                <a:effectLst/>
                <a:latin typeface="Verdana" panose="020B0604030504040204" pitchFamily="34" charset="0"/>
              </a:rPr>
              <a:t>Virginia environmental resistance music, poetry, guest speaker updates, video and action alerts. Live on Facebook: </a:t>
            </a:r>
            <a:r>
              <a:rPr kumimoji="0" lang="en-US" altLang="en-US" sz="1200" b="0" i="0" u="none" strike="noStrike" cap="none" normalizeH="0" baseline="0" dirty="0">
                <a:ln>
                  <a:noFill/>
                </a:ln>
                <a:solidFill>
                  <a:srgbClr val="385898"/>
                </a:solidFill>
                <a:effectLst/>
                <a:latin typeface="Verdana" panose="020B0604030504040204" pitchFamily="34" charset="0"/>
                <a:hlinkClick r:id="rId2"/>
              </a:rPr>
              <a:t>www.facebook.com/artivismvirginia/</a:t>
            </a:r>
            <a:r>
              <a:rPr kumimoji="0" lang="en-US" altLang="en-US" sz="1200" b="0" i="0" u="none" strike="noStrike" cap="none" normalizeH="0" baseline="0" dirty="0">
                <a:ln>
                  <a:noFill/>
                </a:ln>
                <a:solidFill>
                  <a:srgbClr val="1D2129"/>
                </a:solidFill>
                <a:effectLst/>
                <a:latin typeface="Verdana" panose="020B0604030504040204" pitchFamily="34" charset="0"/>
              </a:rPr>
              <a:t> </a:t>
            </a:r>
            <a:endParaRPr kumimoji="0" lang="en-US"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1D2129"/>
                </a:solidFill>
                <a:effectLst/>
                <a:latin typeface="Verdana" panose="020B0604030504040204" pitchFamily="34" charset="0"/>
              </a:rPr>
              <a:t>Vimeo: </a:t>
            </a:r>
            <a:r>
              <a:rPr kumimoji="0" lang="en-US" altLang="en-US" sz="1200" b="0" i="0" u="none" strike="noStrike" cap="none" normalizeH="0" baseline="0" dirty="0">
                <a:ln>
                  <a:noFill/>
                </a:ln>
                <a:solidFill>
                  <a:srgbClr val="385898"/>
                </a:solidFill>
                <a:effectLst/>
                <a:latin typeface="Verdana" panose="020B0604030504040204" pitchFamily="34" charset="0"/>
                <a:hlinkClick r:id="rId3"/>
              </a:rPr>
              <a:t>www.vimeo.com/artivismvirginia/</a:t>
            </a:r>
            <a:r>
              <a:rPr kumimoji="0" lang="en-US" altLang="en-US" sz="1200" b="0" i="0" u="none" strike="noStrike" cap="none" normalizeH="0" baseline="0" dirty="0">
                <a:ln>
                  <a:noFill/>
                </a:ln>
                <a:solidFill>
                  <a:srgbClr val="1D2129"/>
                </a:solidFill>
                <a:effectLst/>
                <a:latin typeface="Verdana" panose="020B0604030504040204" pitchFamily="34" charset="0"/>
              </a:rPr>
              <a:t> </a:t>
            </a:r>
            <a:endParaRPr kumimoji="0" lang="en-US"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1D2129"/>
                </a:solidFill>
                <a:effectLst/>
                <a:latin typeface="Verdana" panose="020B0604030504040204" pitchFamily="34" charset="0"/>
              </a:rPr>
              <a:t>and </a:t>
            </a:r>
            <a:r>
              <a:rPr kumimoji="0" lang="en-US" altLang="en-US" sz="1200" b="0" i="0" u="none" strike="noStrike" cap="none" normalizeH="0" baseline="0" dirty="0" err="1">
                <a:ln>
                  <a:noFill/>
                </a:ln>
                <a:solidFill>
                  <a:srgbClr val="1D2129"/>
                </a:solidFill>
                <a:effectLst/>
                <a:latin typeface="Verdana" panose="020B0604030504040204" pitchFamily="34" charset="0"/>
              </a:rPr>
              <a:t>YouTube:</a:t>
            </a:r>
            <a:r>
              <a:rPr kumimoji="0" lang="en-US" altLang="en-US" sz="1200" b="0" i="0" u="none" strike="noStrike" cap="none" normalizeH="0" baseline="0" dirty="0" err="1">
                <a:ln>
                  <a:noFill/>
                </a:ln>
                <a:solidFill>
                  <a:srgbClr val="385898"/>
                </a:solidFill>
                <a:effectLst/>
                <a:latin typeface="Verdana" panose="020B0604030504040204" pitchFamily="34" charset="0"/>
                <a:hlinkClick r:id="rId4"/>
              </a:rPr>
              <a:t>www.youtube.com</a:t>
            </a:r>
            <a:r>
              <a:rPr kumimoji="0" lang="en-US" altLang="en-US" sz="1200" b="0" i="0" u="none" strike="noStrike" cap="none" normalizeH="0" baseline="0" dirty="0">
                <a:ln>
                  <a:noFill/>
                </a:ln>
                <a:solidFill>
                  <a:srgbClr val="385898"/>
                </a:solidFill>
                <a:effectLst/>
                <a:latin typeface="Verdana" panose="020B0604030504040204" pitchFamily="34" charset="0"/>
                <a:hlinkClick r:id="rId4"/>
              </a:rPr>
              <a:t>/c/</a:t>
            </a:r>
            <a:r>
              <a:rPr kumimoji="0" lang="en-US" altLang="en-US" sz="1200" b="0" i="0" u="none" strike="noStrike" cap="none" normalizeH="0" baseline="0" dirty="0" err="1">
                <a:ln>
                  <a:noFill/>
                </a:ln>
                <a:solidFill>
                  <a:srgbClr val="385898"/>
                </a:solidFill>
                <a:effectLst/>
                <a:latin typeface="Verdana" panose="020B0604030504040204" pitchFamily="34" charset="0"/>
                <a:hlinkClick r:id="rId4"/>
              </a:rPr>
              <a:t>artivismvirginia</a:t>
            </a:r>
            <a:r>
              <a:rPr kumimoji="0" lang="en-US" altLang="en-US" sz="1200" b="0" i="0" u="none" strike="noStrike" cap="none" normalizeH="0" baseline="0" dirty="0">
                <a:ln>
                  <a:noFill/>
                </a:ln>
                <a:solidFill>
                  <a:srgbClr val="385898"/>
                </a:solidFill>
                <a:effectLst/>
                <a:latin typeface="Verdana" panose="020B0604030504040204" pitchFamily="34" charset="0"/>
                <a:hlinkClick r:id="rId4"/>
              </a:rPr>
              <a:t>/</a:t>
            </a:r>
            <a:endParaRPr kumimoji="0" lang="en-US"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1D2129"/>
                </a:solidFill>
                <a:effectLst/>
                <a:latin typeface="Verdana" panose="020B0604030504040204" pitchFamily="34" charset="0"/>
              </a:rPr>
              <a:t>Event link: </a:t>
            </a:r>
            <a:r>
              <a:rPr kumimoji="0" lang="en-US" altLang="en-US" sz="1200" b="0" i="0" u="none" strike="noStrike" cap="none" normalizeH="0" baseline="0" dirty="0">
                <a:ln>
                  <a:noFill/>
                </a:ln>
                <a:solidFill>
                  <a:srgbClr val="1155CC"/>
                </a:solidFill>
                <a:effectLst/>
                <a:latin typeface="Verdana" panose="020B0604030504040204" pitchFamily="34" charset="0"/>
                <a:hlinkClick r:id="rId5"/>
              </a:rPr>
              <a:t>https://www.facebook.com/events/211320560098944</a:t>
            </a:r>
            <a:endParaRPr kumimoji="0" lang="en-US"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222222"/>
                </a:solidFill>
                <a:effectLst/>
                <a:latin typeface="Verdana" panose="020B0604030504040204" pitchFamily="34" charset="0"/>
              </a:rPr>
              <a:t> </a:t>
            </a:r>
            <a:endParaRPr kumimoji="0" lang="en-US" altLang="en-US" sz="1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Verdana" panose="020B0604030504040204" pitchFamily="34" charset="0"/>
              </a:rPr>
              <a:t>This one focuses on Bent Mountain/MVP and GND VA. Bent Mountain Video debut:  Fire on the Mountain</a:t>
            </a:r>
            <a:endParaRPr kumimoji="0" lang="en-US"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222222"/>
                </a:solidFill>
                <a:effectLst/>
                <a:latin typeface="Verdana" panose="020B0604030504040204" pitchFamily="34" charset="0"/>
              </a:rPr>
              <a:t> </a:t>
            </a:r>
            <a:endParaRPr kumimoji="0" lang="en-US" altLang="en-US" sz="1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Verdana" panose="020B0604030504040204" pitchFamily="34" charset="0"/>
              </a:rPr>
              <a:t>Plan is to feature Environmental Justice and PPC at the final concert on June 18.</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65433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97661" y="210280"/>
            <a:ext cx="8579095" cy="1383192"/>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09763" y="325158"/>
            <a:ext cx="8354890" cy="697836"/>
          </a:xfrm>
        </p:spPr>
        <p:txBody>
          <a:bodyPr>
            <a:normAutofit/>
          </a:bodyPr>
          <a:lstStyle/>
          <a:p>
            <a:pPr>
              <a:lnSpc>
                <a:spcPct val="90000"/>
              </a:lnSpc>
            </a:pPr>
            <a:r>
              <a:rPr lang="en-US" sz="3500" b="1" dirty="0">
                <a:latin typeface="Arial"/>
                <a:cs typeface="Arial"/>
              </a:rPr>
              <a:t>Our Virginia Vote in 2020</a:t>
            </a:r>
          </a:p>
        </p:txBody>
      </p:sp>
      <p:sp>
        <p:nvSpPr>
          <p:cNvPr id="3" name="Subtitle 2"/>
          <p:cNvSpPr>
            <a:spLocks noGrp="1"/>
          </p:cNvSpPr>
          <p:nvPr>
            <p:ph type="subTitle" idx="1"/>
          </p:nvPr>
        </p:nvSpPr>
        <p:spPr>
          <a:xfrm>
            <a:off x="1158208" y="1234292"/>
            <a:ext cx="6858000" cy="315001"/>
          </a:xfrm>
        </p:spPr>
        <p:txBody>
          <a:bodyPr>
            <a:normAutofit fontScale="25000" lnSpcReduction="20000"/>
          </a:bodyPr>
          <a:lstStyle/>
          <a:p>
            <a:pPr>
              <a:lnSpc>
                <a:spcPct val="90000"/>
              </a:lnSpc>
              <a:spcAft>
                <a:spcPts val="600"/>
              </a:spcAft>
            </a:pPr>
            <a:r>
              <a:rPr lang="en-US" sz="400">
                <a:solidFill>
                  <a:srgbClr val="FF5388"/>
                </a:solidFill>
              </a:rPr>
              <a:t>Election Information: Ballotpedia</a:t>
            </a:r>
          </a:p>
          <a:p>
            <a:pPr>
              <a:lnSpc>
                <a:spcPct val="90000"/>
              </a:lnSpc>
              <a:spcAft>
                <a:spcPts val="600"/>
              </a:spcAft>
            </a:pPr>
            <a:r>
              <a:rPr lang="en-US" sz="400">
                <a:solidFill>
                  <a:srgbClr val="FF5388"/>
                </a:solidFill>
              </a:rPr>
              <a:t>Voter Data: NGPVAN</a:t>
            </a:r>
          </a:p>
        </p:txBody>
      </p:sp>
      <p:cxnSp>
        <p:nvCxnSpPr>
          <p:cNvPr id="74" name="Straight Connector 73">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672558" y="1141719"/>
            <a:ext cx="58293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87208" y="1947627"/>
            <a:ext cx="0" cy="27432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67" name="Graphic 49" descr="Checklist">
            <a:extLst>
              <a:ext uri="{FF2B5EF4-FFF2-40B4-BE49-F238E27FC236}">
                <a16:creationId xmlns:a16="http://schemas.microsoft.com/office/drawing/2014/main" id="{7218C315-FFA0-4A4B-81D4-BA2B3C7B3A3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380659" y="1820113"/>
            <a:ext cx="2998228" cy="2998228"/>
          </a:xfrm>
          <a:prstGeom prst="rect">
            <a:avLst/>
          </a:prstGeom>
        </p:spPr>
      </p:pic>
      <p:pic>
        <p:nvPicPr>
          <p:cNvPr id="6" name="Picture 5" descr="A close up of a sign&#10;&#10;Description automatically generated">
            <a:extLst>
              <a:ext uri="{FF2B5EF4-FFF2-40B4-BE49-F238E27FC236}">
                <a16:creationId xmlns:a16="http://schemas.microsoft.com/office/drawing/2014/main" id="{81806AFC-DBCC-4054-A41A-92F669B904B3}"/>
              </a:ext>
            </a:extLst>
          </p:cNvPr>
          <p:cNvPicPr>
            <a:picLocks noChangeAspect="1"/>
          </p:cNvPicPr>
          <p:nvPr/>
        </p:nvPicPr>
        <p:blipFill>
          <a:blip r:embed="rId4"/>
          <a:stretch>
            <a:fillRect/>
          </a:stretch>
        </p:blipFill>
        <p:spPr>
          <a:xfrm>
            <a:off x="409763" y="2190750"/>
            <a:ext cx="3952527" cy="1936738"/>
          </a:xfrm>
          <a:prstGeom prst="rect">
            <a:avLst/>
          </a:prstGeom>
        </p:spPr>
      </p:pic>
    </p:spTree>
    <p:extLst>
      <p:ext uri="{BB962C8B-B14F-4D97-AF65-F5344CB8AC3E}">
        <p14:creationId xmlns:p14="http://schemas.microsoft.com/office/powerpoint/2010/main" val="2675157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 name="Freeform: Shape 39">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3302781" cy="5143500"/>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51" name="Group 41">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486469" y="0"/>
            <a:ext cx="1827609" cy="5143500"/>
            <a:chOff x="1320800" y="0"/>
            <a:chExt cx="2436813" cy="6858001"/>
          </a:xfrm>
        </p:grpSpPr>
        <p:sp>
          <p:nvSpPr>
            <p:cNvPr id="43"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44"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45"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46"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47"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48"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B9C453DB-70F3-4165-8C8D-BC7E3BAFF0F2}"/>
              </a:ext>
            </a:extLst>
          </p:cNvPr>
          <p:cNvSpPr>
            <a:spLocks noGrp="1"/>
          </p:cNvSpPr>
          <p:nvPr>
            <p:ph type="title"/>
          </p:nvPr>
        </p:nvSpPr>
        <p:spPr>
          <a:xfrm>
            <a:off x="401265" y="514350"/>
            <a:ext cx="2085203" cy="3829050"/>
          </a:xfrm>
        </p:spPr>
        <p:txBody>
          <a:bodyPr vert="horz" lIns="91440" tIns="45720" rIns="91440" bIns="45720" rtlCol="0" anchor="ctr">
            <a:normAutofit/>
          </a:bodyPr>
          <a:lstStyle/>
          <a:p>
            <a:pPr>
              <a:lnSpc>
                <a:spcPct val="90000"/>
              </a:lnSpc>
              <a:spcBef>
                <a:spcPct val="0"/>
              </a:spcBef>
            </a:pPr>
            <a:r>
              <a:rPr lang="en-US" sz="3000" kern="1200" dirty="0">
                <a:latin typeface="+mj-lt"/>
                <a:ea typeface="+mj-ea"/>
                <a:cs typeface="+mj-cs"/>
              </a:rPr>
              <a:t>Virginia 2020</a:t>
            </a:r>
          </a:p>
        </p:txBody>
      </p:sp>
      <p:graphicFrame>
        <p:nvGraphicFramePr>
          <p:cNvPr id="35" name="Text Placeholder 2">
            <a:extLst>
              <a:ext uri="{FF2B5EF4-FFF2-40B4-BE49-F238E27FC236}">
                <a16:creationId xmlns:a16="http://schemas.microsoft.com/office/drawing/2014/main" id="{39CD55BE-B0AE-4719-BFFF-58DC25790F8D}"/>
              </a:ext>
            </a:extLst>
          </p:cNvPr>
          <p:cNvGraphicFramePr/>
          <p:nvPr>
            <p:extLst>
              <p:ext uri="{D42A27DB-BD31-4B8C-83A1-F6EECF244321}">
                <p14:modId xmlns:p14="http://schemas.microsoft.com/office/powerpoint/2010/main" val="4071465230"/>
              </p:ext>
            </p:extLst>
          </p:nvPr>
        </p:nvGraphicFramePr>
        <p:xfrm>
          <a:off x="3757612" y="514350"/>
          <a:ext cx="4869656" cy="38290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46481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02FF8-36E3-4BCA-90AF-DE7DE34600A3}"/>
              </a:ext>
            </a:extLst>
          </p:cNvPr>
          <p:cNvSpPr>
            <a:spLocks noGrp="1"/>
          </p:cNvSpPr>
          <p:nvPr>
            <p:ph type="title"/>
          </p:nvPr>
        </p:nvSpPr>
        <p:spPr/>
        <p:txBody>
          <a:bodyPr/>
          <a:lstStyle/>
          <a:p>
            <a:r>
              <a:rPr lang="en-US" dirty="0"/>
              <a:t>Unregistered Voters of Color</a:t>
            </a:r>
          </a:p>
        </p:txBody>
      </p:sp>
      <p:graphicFrame>
        <p:nvGraphicFramePr>
          <p:cNvPr id="6" name="Table 6">
            <a:extLst>
              <a:ext uri="{FF2B5EF4-FFF2-40B4-BE49-F238E27FC236}">
                <a16:creationId xmlns:a16="http://schemas.microsoft.com/office/drawing/2014/main" id="{AF9A031D-2E1E-4675-865D-1D0CA280D0DC}"/>
              </a:ext>
            </a:extLst>
          </p:cNvPr>
          <p:cNvGraphicFramePr>
            <a:graphicFrameLocks noGrp="1"/>
          </p:cNvGraphicFramePr>
          <p:nvPr>
            <p:ph idx="1"/>
            <p:extLst>
              <p:ext uri="{D42A27DB-BD31-4B8C-83A1-F6EECF244321}">
                <p14:modId xmlns:p14="http://schemas.microsoft.com/office/powerpoint/2010/main" val="2727108417"/>
              </p:ext>
            </p:extLst>
          </p:nvPr>
        </p:nvGraphicFramePr>
        <p:xfrm>
          <a:off x="152400" y="1276350"/>
          <a:ext cx="8839200" cy="3337560"/>
        </p:xfrm>
        <a:graphic>
          <a:graphicData uri="http://schemas.openxmlformats.org/drawingml/2006/table">
            <a:tbl>
              <a:tblPr firstRow="1" bandRow="1">
                <a:tableStyleId>{5C22544A-7EE6-4342-B048-85BDC9FD1C3A}</a:tableStyleId>
              </a:tblPr>
              <a:tblGrid>
                <a:gridCol w="1767840">
                  <a:extLst>
                    <a:ext uri="{9D8B030D-6E8A-4147-A177-3AD203B41FA5}">
                      <a16:colId xmlns:a16="http://schemas.microsoft.com/office/drawing/2014/main" val="3215871207"/>
                    </a:ext>
                  </a:extLst>
                </a:gridCol>
                <a:gridCol w="1767840">
                  <a:extLst>
                    <a:ext uri="{9D8B030D-6E8A-4147-A177-3AD203B41FA5}">
                      <a16:colId xmlns:a16="http://schemas.microsoft.com/office/drawing/2014/main" val="2769896776"/>
                    </a:ext>
                  </a:extLst>
                </a:gridCol>
                <a:gridCol w="1767840">
                  <a:extLst>
                    <a:ext uri="{9D8B030D-6E8A-4147-A177-3AD203B41FA5}">
                      <a16:colId xmlns:a16="http://schemas.microsoft.com/office/drawing/2014/main" val="1535493297"/>
                    </a:ext>
                  </a:extLst>
                </a:gridCol>
                <a:gridCol w="1767840">
                  <a:extLst>
                    <a:ext uri="{9D8B030D-6E8A-4147-A177-3AD203B41FA5}">
                      <a16:colId xmlns:a16="http://schemas.microsoft.com/office/drawing/2014/main" val="1784939239"/>
                    </a:ext>
                  </a:extLst>
                </a:gridCol>
                <a:gridCol w="1767840">
                  <a:extLst>
                    <a:ext uri="{9D8B030D-6E8A-4147-A177-3AD203B41FA5}">
                      <a16:colId xmlns:a16="http://schemas.microsoft.com/office/drawing/2014/main" val="543599153"/>
                    </a:ext>
                  </a:extLst>
                </a:gridCol>
              </a:tblGrid>
              <a:tr h="370840">
                <a:tc>
                  <a:txBody>
                    <a:bodyPr/>
                    <a:lstStyle/>
                    <a:p>
                      <a:r>
                        <a:rPr lang="en-US" dirty="0"/>
                        <a:t>County/City</a:t>
                      </a:r>
                    </a:p>
                  </a:txBody>
                  <a:tcPr/>
                </a:tc>
                <a:tc>
                  <a:txBody>
                    <a:bodyPr/>
                    <a:lstStyle/>
                    <a:p>
                      <a:pPr algn="ctr"/>
                      <a:r>
                        <a:rPr lang="en-US" dirty="0"/>
                        <a:t>African American</a:t>
                      </a:r>
                    </a:p>
                  </a:txBody>
                  <a:tcPr/>
                </a:tc>
                <a:tc>
                  <a:txBody>
                    <a:bodyPr/>
                    <a:lstStyle/>
                    <a:p>
                      <a:pPr algn="ctr"/>
                      <a:r>
                        <a:rPr lang="en-US" dirty="0"/>
                        <a:t>Hispanic</a:t>
                      </a:r>
                    </a:p>
                  </a:txBody>
                  <a:tcPr/>
                </a:tc>
                <a:tc>
                  <a:txBody>
                    <a:bodyPr/>
                    <a:lstStyle/>
                    <a:p>
                      <a:pPr algn="ctr"/>
                      <a:r>
                        <a:rPr lang="en-US" dirty="0"/>
                        <a:t>Asian</a:t>
                      </a:r>
                    </a:p>
                  </a:txBody>
                  <a:tcPr/>
                </a:tc>
                <a:tc>
                  <a:txBody>
                    <a:bodyPr/>
                    <a:lstStyle/>
                    <a:p>
                      <a:pPr algn="ctr"/>
                      <a:r>
                        <a:rPr lang="en-US" dirty="0"/>
                        <a:t>Total</a:t>
                      </a:r>
                    </a:p>
                  </a:txBody>
                  <a:tcPr/>
                </a:tc>
                <a:extLst>
                  <a:ext uri="{0D108BD9-81ED-4DB2-BD59-A6C34878D82A}">
                    <a16:rowId xmlns:a16="http://schemas.microsoft.com/office/drawing/2014/main" val="678296104"/>
                  </a:ext>
                </a:extLst>
              </a:tr>
              <a:tr h="370840">
                <a:tc>
                  <a:txBody>
                    <a:bodyPr/>
                    <a:lstStyle/>
                    <a:p>
                      <a:r>
                        <a:rPr lang="en-US" dirty="0"/>
                        <a:t>Alexandria</a:t>
                      </a:r>
                    </a:p>
                  </a:txBody>
                  <a:tcPr/>
                </a:tc>
                <a:tc>
                  <a:txBody>
                    <a:bodyPr/>
                    <a:lstStyle/>
                    <a:p>
                      <a:pPr algn="ctr"/>
                      <a:r>
                        <a:rPr lang="en-US" dirty="0"/>
                        <a:t>8,486</a:t>
                      </a:r>
                    </a:p>
                  </a:txBody>
                  <a:tcPr/>
                </a:tc>
                <a:tc>
                  <a:txBody>
                    <a:bodyPr/>
                    <a:lstStyle/>
                    <a:p>
                      <a:pPr algn="ctr"/>
                      <a:r>
                        <a:rPr lang="en-US" dirty="0"/>
                        <a:t>3,791</a:t>
                      </a:r>
                    </a:p>
                  </a:txBody>
                  <a:tcPr/>
                </a:tc>
                <a:tc>
                  <a:txBody>
                    <a:bodyPr/>
                    <a:lstStyle/>
                    <a:p>
                      <a:pPr algn="ctr"/>
                      <a:r>
                        <a:rPr lang="en-US" dirty="0"/>
                        <a:t>2,198</a:t>
                      </a:r>
                    </a:p>
                  </a:txBody>
                  <a:tcPr/>
                </a:tc>
                <a:tc>
                  <a:txBody>
                    <a:bodyPr/>
                    <a:lstStyle/>
                    <a:p>
                      <a:pPr algn="ctr"/>
                      <a:r>
                        <a:rPr lang="en-US" dirty="0"/>
                        <a:t>14,475</a:t>
                      </a:r>
                    </a:p>
                  </a:txBody>
                  <a:tcPr/>
                </a:tc>
                <a:extLst>
                  <a:ext uri="{0D108BD9-81ED-4DB2-BD59-A6C34878D82A}">
                    <a16:rowId xmlns:a16="http://schemas.microsoft.com/office/drawing/2014/main" val="4089863071"/>
                  </a:ext>
                </a:extLst>
              </a:tr>
              <a:tr h="370840">
                <a:tc>
                  <a:txBody>
                    <a:bodyPr/>
                    <a:lstStyle/>
                    <a:p>
                      <a:r>
                        <a:rPr lang="en-US" dirty="0"/>
                        <a:t>Fairfax</a:t>
                      </a:r>
                    </a:p>
                  </a:txBody>
                  <a:tcPr/>
                </a:tc>
                <a:tc>
                  <a:txBody>
                    <a:bodyPr/>
                    <a:lstStyle/>
                    <a:p>
                      <a:pPr algn="ctr"/>
                      <a:r>
                        <a:rPr lang="en-US" dirty="0"/>
                        <a:t>22,249</a:t>
                      </a:r>
                    </a:p>
                  </a:txBody>
                  <a:tcPr/>
                </a:tc>
                <a:tc>
                  <a:txBody>
                    <a:bodyPr/>
                    <a:lstStyle/>
                    <a:p>
                      <a:pPr algn="ctr"/>
                      <a:r>
                        <a:rPr lang="en-US" dirty="0"/>
                        <a:t>26,910</a:t>
                      </a:r>
                    </a:p>
                  </a:txBody>
                  <a:tcPr/>
                </a:tc>
                <a:tc>
                  <a:txBody>
                    <a:bodyPr/>
                    <a:lstStyle/>
                    <a:p>
                      <a:pPr algn="ctr"/>
                      <a:r>
                        <a:rPr lang="en-US" dirty="0"/>
                        <a:t>41,822</a:t>
                      </a:r>
                    </a:p>
                  </a:txBody>
                  <a:tcPr/>
                </a:tc>
                <a:tc>
                  <a:txBody>
                    <a:bodyPr/>
                    <a:lstStyle/>
                    <a:p>
                      <a:pPr algn="ctr"/>
                      <a:r>
                        <a:rPr lang="en-US" dirty="0"/>
                        <a:t>90,981</a:t>
                      </a:r>
                    </a:p>
                  </a:txBody>
                  <a:tcPr/>
                </a:tc>
                <a:extLst>
                  <a:ext uri="{0D108BD9-81ED-4DB2-BD59-A6C34878D82A}">
                    <a16:rowId xmlns:a16="http://schemas.microsoft.com/office/drawing/2014/main" val="2198065812"/>
                  </a:ext>
                </a:extLst>
              </a:tr>
              <a:tr h="370840">
                <a:tc>
                  <a:txBody>
                    <a:bodyPr/>
                    <a:lstStyle/>
                    <a:p>
                      <a:r>
                        <a:rPr lang="en-US" dirty="0"/>
                        <a:t>Newport News</a:t>
                      </a:r>
                    </a:p>
                  </a:txBody>
                  <a:tcPr/>
                </a:tc>
                <a:tc>
                  <a:txBody>
                    <a:bodyPr/>
                    <a:lstStyle/>
                    <a:p>
                      <a:pPr algn="ctr"/>
                      <a:r>
                        <a:rPr lang="en-US" dirty="0"/>
                        <a:t>24,259</a:t>
                      </a:r>
                    </a:p>
                  </a:txBody>
                  <a:tcPr/>
                </a:tc>
                <a:tc>
                  <a:txBody>
                    <a:bodyPr/>
                    <a:lstStyle/>
                    <a:p>
                      <a:pPr algn="ctr"/>
                      <a:r>
                        <a:rPr lang="en-US" dirty="0"/>
                        <a:t>3,236</a:t>
                      </a:r>
                    </a:p>
                  </a:txBody>
                  <a:tcPr/>
                </a:tc>
                <a:tc>
                  <a:txBody>
                    <a:bodyPr/>
                    <a:lstStyle/>
                    <a:p>
                      <a:pPr algn="ctr"/>
                      <a:r>
                        <a:rPr lang="en-US" dirty="0"/>
                        <a:t>1,039</a:t>
                      </a:r>
                    </a:p>
                  </a:txBody>
                  <a:tcPr/>
                </a:tc>
                <a:tc>
                  <a:txBody>
                    <a:bodyPr/>
                    <a:lstStyle/>
                    <a:p>
                      <a:pPr algn="ctr"/>
                      <a:r>
                        <a:rPr lang="en-US" dirty="0"/>
                        <a:t>28,534</a:t>
                      </a:r>
                    </a:p>
                  </a:txBody>
                  <a:tcPr/>
                </a:tc>
                <a:extLst>
                  <a:ext uri="{0D108BD9-81ED-4DB2-BD59-A6C34878D82A}">
                    <a16:rowId xmlns:a16="http://schemas.microsoft.com/office/drawing/2014/main" val="1823626888"/>
                  </a:ext>
                </a:extLst>
              </a:tr>
              <a:tr h="370840">
                <a:tc>
                  <a:txBody>
                    <a:bodyPr/>
                    <a:lstStyle/>
                    <a:p>
                      <a:r>
                        <a:rPr lang="en-US" dirty="0"/>
                        <a:t>Norfolk</a:t>
                      </a:r>
                    </a:p>
                  </a:txBody>
                  <a:tcPr/>
                </a:tc>
                <a:tc>
                  <a:txBody>
                    <a:bodyPr/>
                    <a:lstStyle/>
                    <a:p>
                      <a:pPr algn="ctr"/>
                      <a:r>
                        <a:rPr lang="en-US" dirty="0"/>
                        <a:t>31,606</a:t>
                      </a:r>
                    </a:p>
                  </a:txBody>
                  <a:tcPr/>
                </a:tc>
                <a:tc>
                  <a:txBody>
                    <a:bodyPr/>
                    <a:lstStyle/>
                    <a:p>
                      <a:pPr algn="ctr"/>
                      <a:r>
                        <a:rPr lang="en-US" dirty="0"/>
                        <a:t>4,239</a:t>
                      </a:r>
                    </a:p>
                  </a:txBody>
                  <a:tcPr/>
                </a:tc>
                <a:tc>
                  <a:txBody>
                    <a:bodyPr/>
                    <a:lstStyle/>
                    <a:p>
                      <a:pPr algn="ctr"/>
                      <a:r>
                        <a:rPr lang="en-US" dirty="0"/>
                        <a:t>1,560</a:t>
                      </a:r>
                    </a:p>
                  </a:txBody>
                  <a:tcPr/>
                </a:tc>
                <a:tc>
                  <a:txBody>
                    <a:bodyPr/>
                    <a:lstStyle/>
                    <a:p>
                      <a:pPr algn="ctr"/>
                      <a:r>
                        <a:rPr lang="en-US" dirty="0"/>
                        <a:t>37,405</a:t>
                      </a:r>
                    </a:p>
                  </a:txBody>
                  <a:tcPr/>
                </a:tc>
                <a:extLst>
                  <a:ext uri="{0D108BD9-81ED-4DB2-BD59-A6C34878D82A}">
                    <a16:rowId xmlns:a16="http://schemas.microsoft.com/office/drawing/2014/main" val="803561059"/>
                  </a:ext>
                </a:extLst>
              </a:tr>
              <a:tr h="370840">
                <a:tc>
                  <a:txBody>
                    <a:bodyPr/>
                    <a:lstStyle/>
                    <a:p>
                      <a:r>
                        <a:rPr lang="en-US" dirty="0"/>
                        <a:t>Richmond</a:t>
                      </a:r>
                    </a:p>
                  </a:txBody>
                  <a:tcPr/>
                </a:tc>
                <a:tc>
                  <a:txBody>
                    <a:bodyPr/>
                    <a:lstStyle/>
                    <a:p>
                      <a:pPr algn="ctr"/>
                      <a:r>
                        <a:rPr lang="en-US" dirty="0"/>
                        <a:t>30,980</a:t>
                      </a:r>
                    </a:p>
                  </a:txBody>
                  <a:tcPr/>
                </a:tc>
                <a:tc>
                  <a:txBody>
                    <a:bodyPr/>
                    <a:lstStyle/>
                    <a:p>
                      <a:pPr algn="ctr"/>
                      <a:r>
                        <a:rPr lang="en-US" dirty="0"/>
                        <a:t>1,668</a:t>
                      </a:r>
                    </a:p>
                  </a:txBody>
                  <a:tcPr/>
                </a:tc>
                <a:tc>
                  <a:txBody>
                    <a:bodyPr/>
                    <a:lstStyle/>
                    <a:p>
                      <a:pPr algn="ctr"/>
                      <a:r>
                        <a:rPr lang="en-US" dirty="0"/>
                        <a:t>1,081</a:t>
                      </a:r>
                    </a:p>
                  </a:txBody>
                  <a:tcPr/>
                </a:tc>
                <a:tc>
                  <a:txBody>
                    <a:bodyPr/>
                    <a:lstStyle/>
                    <a:p>
                      <a:pPr algn="ctr"/>
                      <a:r>
                        <a:rPr lang="en-US" dirty="0"/>
                        <a:t>33,729</a:t>
                      </a:r>
                    </a:p>
                  </a:txBody>
                  <a:tcPr/>
                </a:tc>
                <a:extLst>
                  <a:ext uri="{0D108BD9-81ED-4DB2-BD59-A6C34878D82A}">
                    <a16:rowId xmlns:a16="http://schemas.microsoft.com/office/drawing/2014/main" val="2461335541"/>
                  </a:ext>
                </a:extLst>
              </a:tr>
              <a:tr h="370840">
                <a:tc>
                  <a:txBody>
                    <a:bodyPr/>
                    <a:lstStyle/>
                    <a:p>
                      <a:r>
                        <a:rPr lang="en-US" dirty="0"/>
                        <a:t>Roanoke</a:t>
                      </a:r>
                    </a:p>
                  </a:txBody>
                  <a:tcPr/>
                </a:tc>
                <a:tc>
                  <a:txBody>
                    <a:bodyPr/>
                    <a:lstStyle/>
                    <a:p>
                      <a:pPr algn="ctr"/>
                      <a:r>
                        <a:rPr lang="en-US" dirty="0"/>
                        <a:t>8,401</a:t>
                      </a:r>
                    </a:p>
                  </a:txBody>
                  <a:tcPr/>
                </a:tc>
                <a:tc>
                  <a:txBody>
                    <a:bodyPr/>
                    <a:lstStyle/>
                    <a:p>
                      <a:pPr algn="ctr"/>
                      <a:r>
                        <a:rPr lang="en-US" dirty="0"/>
                        <a:t>1,030</a:t>
                      </a:r>
                    </a:p>
                  </a:txBody>
                  <a:tcPr/>
                </a:tc>
                <a:tc>
                  <a:txBody>
                    <a:bodyPr/>
                    <a:lstStyle/>
                    <a:p>
                      <a:pPr algn="ctr"/>
                      <a:r>
                        <a:rPr lang="en-US" dirty="0"/>
                        <a:t>303</a:t>
                      </a:r>
                    </a:p>
                  </a:txBody>
                  <a:tcPr/>
                </a:tc>
                <a:tc>
                  <a:txBody>
                    <a:bodyPr/>
                    <a:lstStyle/>
                    <a:p>
                      <a:pPr algn="ctr"/>
                      <a:r>
                        <a:rPr lang="en-US" dirty="0"/>
                        <a:t>9,734</a:t>
                      </a:r>
                    </a:p>
                  </a:txBody>
                  <a:tcPr/>
                </a:tc>
                <a:extLst>
                  <a:ext uri="{0D108BD9-81ED-4DB2-BD59-A6C34878D82A}">
                    <a16:rowId xmlns:a16="http://schemas.microsoft.com/office/drawing/2014/main" val="156241643"/>
                  </a:ext>
                </a:extLst>
              </a:tr>
              <a:tr h="370840">
                <a:tc>
                  <a:txBody>
                    <a:bodyPr/>
                    <a:lstStyle/>
                    <a:p>
                      <a:r>
                        <a:rPr lang="en-US" dirty="0"/>
                        <a:t>Virginia Beach</a:t>
                      </a:r>
                    </a:p>
                  </a:txBody>
                  <a:tcPr/>
                </a:tc>
                <a:tc>
                  <a:txBody>
                    <a:bodyPr/>
                    <a:lstStyle/>
                    <a:p>
                      <a:pPr algn="ctr"/>
                      <a:r>
                        <a:rPr lang="en-US" dirty="0"/>
                        <a:t>21,165</a:t>
                      </a:r>
                    </a:p>
                  </a:txBody>
                  <a:tcPr/>
                </a:tc>
                <a:tc>
                  <a:txBody>
                    <a:bodyPr/>
                    <a:lstStyle/>
                    <a:p>
                      <a:pPr algn="ctr"/>
                      <a:r>
                        <a:rPr lang="en-US" dirty="0"/>
                        <a:t>7,981</a:t>
                      </a:r>
                    </a:p>
                  </a:txBody>
                  <a:tcPr/>
                </a:tc>
                <a:tc>
                  <a:txBody>
                    <a:bodyPr/>
                    <a:lstStyle/>
                    <a:p>
                      <a:pPr algn="ctr"/>
                      <a:r>
                        <a:rPr lang="en-US" dirty="0"/>
                        <a:t>5,822</a:t>
                      </a:r>
                    </a:p>
                  </a:txBody>
                  <a:tcPr/>
                </a:tc>
                <a:tc>
                  <a:txBody>
                    <a:bodyPr/>
                    <a:lstStyle/>
                    <a:p>
                      <a:pPr algn="ctr"/>
                      <a:r>
                        <a:rPr lang="en-US" dirty="0"/>
                        <a:t>34,968</a:t>
                      </a:r>
                    </a:p>
                  </a:txBody>
                  <a:tcPr/>
                </a:tc>
                <a:extLst>
                  <a:ext uri="{0D108BD9-81ED-4DB2-BD59-A6C34878D82A}">
                    <a16:rowId xmlns:a16="http://schemas.microsoft.com/office/drawing/2014/main" val="3424145057"/>
                  </a:ext>
                </a:extLst>
              </a:tr>
              <a:tr h="370840">
                <a:tc>
                  <a:txBody>
                    <a:bodyPr/>
                    <a:lstStyle/>
                    <a:p>
                      <a:endParaRPr lang="en-US" dirty="0"/>
                    </a:p>
                  </a:txBody>
                  <a:tcPr/>
                </a:tc>
                <a:tc>
                  <a:txBody>
                    <a:bodyPr/>
                    <a:lstStyle/>
                    <a:p>
                      <a:pPr algn="ctr"/>
                      <a:r>
                        <a:rPr lang="en-US" dirty="0"/>
                        <a:t>147,146</a:t>
                      </a:r>
                    </a:p>
                  </a:txBody>
                  <a:tcPr/>
                </a:tc>
                <a:tc>
                  <a:txBody>
                    <a:bodyPr/>
                    <a:lstStyle/>
                    <a:p>
                      <a:pPr algn="ctr"/>
                      <a:r>
                        <a:rPr lang="en-US" dirty="0"/>
                        <a:t>48,855</a:t>
                      </a:r>
                    </a:p>
                  </a:txBody>
                  <a:tcPr/>
                </a:tc>
                <a:tc>
                  <a:txBody>
                    <a:bodyPr/>
                    <a:lstStyle/>
                    <a:p>
                      <a:pPr algn="ctr"/>
                      <a:r>
                        <a:rPr lang="en-US" dirty="0"/>
                        <a:t>53,825</a:t>
                      </a:r>
                    </a:p>
                  </a:txBody>
                  <a:tcPr/>
                </a:tc>
                <a:tc>
                  <a:txBody>
                    <a:bodyPr/>
                    <a:lstStyle/>
                    <a:p>
                      <a:pPr algn="ctr"/>
                      <a:r>
                        <a:rPr lang="en-US" dirty="0"/>
                        <a:t>249,826</a:t>
                      </a:r>
                    </a:p>
                  </a:txBody>
                  <a:tcPr/>
                </a:tc>
                <a:extLst>
                  <a:ext uri="{0D108BD9-81ED-4DB2-BD59-A6C34878D82A}">
                    <a16:rowId xmlns:a16="http://schemas.microsoft.com/office/drawing/2014/main" val="553846378"/>
                  </a:ext>
                </a:extLst>
              </a:tr>
            </a:tbl>
          </a:graphicData>
        </a:graphic>
      </p:graphicFrame>
    </p:spTree>
    <p:extLst>
      <p:ext uri="{BB962C8B-B14F-4D97-AF65-F5344CB8AC3E}">
        <p14:creationId xmlns:p14="http://schemas.microsoft.com/office/powerpoint/2010/main" val="41309093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8D8C7-5D86-43E6-B55E-78DB5EB00099}"/>
              </a:ext>
            </a:extLst>
          </p:cNvPr>
          <p:cNvSpPr>
            <a:spLocks noGrp="1"/>
          </p:cNvSpPr>
          <p:nvPr>
            <p:ph type="title"/>
          </p:nvPr>
        </p:nvSpPr>
        <p:spPr>
          <a:xfrm>
            <a:off x="0" y="-1"/>
            <a:ext cx="9144000" cy="1125300"/>
          </a:xfrm>
        </p:spPr>
        <p:txBody>
          <a:bodyPr wrap="square" anchor="ctr">
            <a:normAutofit/>
          </a:bodyPr>
          <a:lstStyle/>
          <a:p>
            <a:r>
              <a:rPr lang="en-US" dirty="0"/>
              <a:t>What We Will Do</a:t>
            </a:r>
          </a:p>
        </p:txBody>
      </p:sp>
      <p:graphicFrame>
        <p:nvGraphicFramePr>
          <p:cNvPr id="5" name="Content Placeholder 2">
            <a:extLst>
              <a:ext uri="{FF2B5EF4-FFF2-40B4-BE49-F238E27FC236}">
                <a16:creationId xmlns:a16="http://schemas.microsoft.com/office/drawing/2014/main" id="{B1FEDFFB-2504-4AD2-8560-5A4B8B1E07CA}"/>
              </a:ext>
            </a:extLst>
          </p:cNvPr>
          <p:cNvGraphicFramePr>
            <a:graphicFrameLocks noGrp="1"/>
          </p:cNvGraphicFramePr>
          <p:nvPr>
            <p:ph idx="1"/>
            <p:extLst>
              <p:ext uri="{D42A27DB-BD31-4B8C-83A1-F6EECF244321}">
                <p14:modId xmlns:p14="http://schemas.microsoft.com/office/powerpoint/2010/main" val="4160862873"/>
              </p:ext>
            </p:extLst>
          </p:nvPr>
        </p:nvGraphicFramePr>
        <p:xfrm>
          <a:off x="457200" y="1200150"/>
          <a:ext cx="8229600" cy="372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53666319"/>
      </p:ext>
    </p:extLst>
  </p:cSld>
  <p:clrMapOvr>
    <a:masterClrMapping/>
  </p:clrMapOvr>
</p:sld>
</file>

<file path=ppt/theme/theme1.xml><?xml version="1.0" encoding="utf-8"?>
<a:theme xmlns:a="http://schemas.openxmlformats.org/drawingml/2006/main" name="Office Theme">
  <a:themeElements>
    <a:clrScheme name="Custom 6">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889</Words>
  <Application>Microsoft Office PowerPoint</Application>
  <PresentationFormat>On-screen Show (16:9)</PresentationFormat>
  <Paragraphs>131</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Century Gothic</vt:lpstr>
      <vt:lpstr>Verdana</vt:lpstr>
      <vt:lpstr>Office Theme</vt:lpstr>
      <vt:lpstr>PowerPoint Presentation</vt:lpstr>
      <vt:lpstr>5 Actions You Can Take in Virginia</vt:lpstr>
      <vt:lpstr>5 Actions You Can Take in Virginia</vt:lpstr>
      <vt:lpstr>5 Actions You Can Take in Virginia</vt:lpstr>
      <vt:lpstr>5 Actions You Can Take in Virginia</vt:lpstr>
      <vt:lpstr>Our Virginia Vote in 2020</vt:lpstr>
      <vt:lpstr>Virginia 2020</vt:lpstr>
      <vt:lpstr>Unregistered Voters of Color</vt:lpstr>
      <vt:lpstr>What We Will Do</vt:lpstr>
      <vt:lpstr>Postcard Designs</vt:lpstr>
      <vt:lpstr>ROV Postcard Designers</vt:lpstr>
      <vt:lpstr>Text for Less – New Text</vt:lpstr>
      <vt:lpstr>Text for Less - Response</vt:lpstr>
      <vt:lpstr>Virginia Elections</vt:lpstr>
      <vt:lpstr>Vote by Mail</vt:lpstr>
      <vt:lpstr>Virginia Poor People’s Campaign</vt:lpstr>
      <vt:lpstr>Virginia Poor People’s Campaign</vt:lpstr>
      <vt:lpstr>Visit Us on the Web</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Andrea Miller</dc:creator>
  <cp:lastModifiedBy>Andrea Miller</cp:lastModifiedBy>
  <cp:revision>1</cp:revision>
  <dcterms:created xsi:type="dcterms:W3CDTF">2020-04-29T22:02:22Z</dcterms:created>
  <dcterms:modified xsi:type="dcterms:W3CDTF">2020-04-29T22:02:27Z</dcterms:modified>
</cp:coreProperties>
</file>